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258" r:id="rId3"/>
    <p:sldId id="260" r:id="rId4"/>
    <p:sldId id="261" r:id="rId5"/>
    <p:sldId id="282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3" r:id="rId18"/>
    <p:sldId id="284" r:id="rId19"/>
    <p:sldId id="298" r:id="rId20"/>
    <p:sldId id="301" r:id="rId21"/>
    <p:sldId id="299" r:id="rId22"/>
    <p:sldId id="300" r:id="rId23"/>
    <p:sldId id="285" r:id="rId24"/>
    <p:sldId id="286" r:id="rId25"/>
    <p:sldId id="288" r:id="rId26"/>
    <p:sldId id="289" r:id="rId27"/>
    <p:sldId id="290" r:id="rId28"/>
    <p:sldId id="308" r:id="rId29"/>
    <p:sldId id="302" r:id="rId30"/>
    <p:sldId id="291" r:id="rId31"/>
    <p:sldId id="292" r:id="rId32"/>
    <p:sldId id="293" r:id="rId33"/>
    <p:sldId id="294" r:id="rId34"/>
    <p:sldId id="295" r:id="rId35"/>
    <p:sldId id="296" r:id="rId36"/>
    <p:sldId id="309" r:id="rId37"/>
    <p:sldId id="303" r:id="rId38"/>
    <p:sldId id="304" r:id="rId39"/>
    <p:sldId id="305" r:id="rId40"/>
    <p:sldId id="307" r:id="rId41"/>
    <p:sldId id="306" r:id="rId42"/>
    <p:sldId id="310" r:id="rId43"/>
    <p:sldId id="311" r:id="rId44"/>
  </p:sldIdLst>
  <p:sldSz cx="12192000" cy="6858000"/>
  <p:notesSz cx="6797675" cy="9926638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鍾東容" initials="鍾東容" lastIdx="0" clrIdx="0">
    <p:extLst>
      <p:ext uri="{19B8F6BF-5375-455C-9EA6-DF929625EA0E}">
        <p15:presenceInfo xmlns:p15="http://schemas.microsoft.com/office/powerpoint/2012/main" userId="鍾東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34755"/>
    <a:srgbClr val="A52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4" autoAdjust="0"/>
    <p:restoredTop sz="88355" autoAdjust="0"/>
  </p:normalViewPr>
  <p:slideViewPr>
    <p:cSldViewPr snapToGrid="0">
      <p:cViewPr varScale="1">
        <p:scale>
          <a:sx n="64" d="100"/>
          <a:sy n="64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份數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FE-41CF-899F-6AFF1E21C8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FE-41CF-899F-6AFF1E21C8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FE-41CF-899F-6AFF1E21C8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FE-41CF-899F-6AFF1E21C8AE}"/>
              </c:ext>
            </c:extLst>
          </c:dPt>
          <c:cat>
            <c:strRef>
              <c:f>工作表1!$A$2:$A$5</c:f>
              <c:strCache>
                <c:ptCount val="3"/>
                <c:pt idx="1">
                  <c:v>狗糧</c:v>
                </c:pt>
                <c:pt idx="2">
                  <c:v>貓糧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1">
                  <c:v>508</c:v>
                </c:pt>
                <c:pt idx="2">
                  <c:v>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9-4F10-BD8B-F77099489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百分比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工作表1!$A$2:$A$6</c:f>
              <c:strCache>
                <c:ptCount val="5"/>
                <c:pt idx="0">
                  <c:v>正確的對動物的態度</c:v>
                </c:pt>
                <c:pt idx="1">
                  <c:v>認同不買賣</c:v>
                </c:pt>
                <c:pt idx="2">
                  <c:v>認同領養代替購買</c:v>
                </c:pt>
                <c:pt idx="3">
                  <c:v>願捐助流浪動物</c:v>
                </c:pt>
                <c:pt idx="4">
                  <c:v>正確愛護流浪動物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98</c:v>
                </c:pt>
                <c:pt idx="1">
                  <c:v>98</c:v>
                </c:pt>
                <c:pt idx="2">
                  <c:v>76</c:v>
                </c:pt>
                <c:pt idx="3">
                  <c:v>91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A-45FC-9B34-C43CF3EE3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5212320"/>
        <c:axId val="1265211488"/>
      </c:barChart>
      <c:catAx>
        <c:axId val="126521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65211488"/>
        <c:crosses val="autoZero"/>
        <c:auto val="1"/>
        <c:lblAlgn val="ctr"/>
        <c:lblOffset val="100"/>
        <c:noMultiLvlLbl val="0"/>
      </c:catAx>
      <c:valAx>
        <c:axId val="126521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6521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711282934612407"/>
          <c:w val="0.11123470760353342"/>
          <c:h val="6.9755656429387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dirty="0" smtClean="0"/>
              <a:t>活動回饋統計</a:t>
            </a:r>
            <a:endParaRPr lang="zh-TW" alt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百分比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工作表1!$A$2:$A$9</c:f>
              <c:strCache>
                <c:ptCount val="8"/>
                <c:pt idx="0">
                  <c:v>喜歡本活動</c:v>
                </c:pt>
                <c:pt idx="1">
                  <c:v>正確對待動物</c:v>
                </c:pt>
                <c:pt idx="2">
                  <c:v>更關心動物</c:v>
                </c:pt>
                <c:pt idx="3">
                  <c:v>認同不棄養不買賣</c:v>
                </c:pt>
                <c:pt idx="4">
                  <c:v>願意認領</c:v>
                </c:pt>
                <c:pt idx="5">
                  <c:v>認領後會照顧到老死</c:v>
                </c:pt>
                <c:pt idx="6">
                  <c:v>願意捐助</c:v>
                </c:pt>
                <c:pt idx="7">
                  <c:v>正確愛護流浪動物</c:v>
                </c:pt>
              </c:strCache>
            </c:strRef>
          </c:cat>
          <c:val>
            <c:numRef>
              <c:f>工作表1!$B$2:$B$9</c:f>
              <c:numCache>
                <c:formatCode>General</c:formatCode>
                <c:ptCount val="8"/>
                <c:pt idx="0">
                  <c:v>96</c:v>
                </c:pt>
                <c:pt idx="1">
                  <c:v>100</c:v>
                </c:pt>
                <c:pt idx="2">
                  <c:v>96</c:v>
                </c:pt>
                <c:pt idx="3">
                  <c:v>96</c:v>
                </c:pt>
                <c:pt idx="4">
                  <c:v>76</c:v>
                </c:pt>
                <c:pt idx="5">
                  <c:v>100</c:v>
                </c:pt>
                <c:pt idx="6">
                  <c:v>90</c:v>
                </c:pt>
                <c:pt idx="7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24-4E54-ADF6-7A6B22DFBFAA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欄1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工作表1!$A$2:$A$9</c:f>
              <c:strCache>
                <c:ptCount val="8"/>
                <c:pt idx="0">
                  <c:v>喜歡本活動</c:v>
                </c:pt>
                <c:pt idx="1">
                  <c:v>正確對待動物</c:v>
                </c:pt>
                <c:pt idx="2">
                  <c:v>更關心動物</c:v>
                </c:pt>
                <c:pt idx="3">
                  <c:v>認同不棄養不買賣</c:v>
                </c:pt>
                <c:pt idx="4">
                  <c:v>願意認領</c:v>
                </c:pt>
                <c:pt idx="5">
                  <c:v>認領後會照顧到老死</c:v>
                </c:pt>
                <c:pt idx="6">
                  <c:v>願意捐助</c:v>
                </c:pt>
                <c:pt idx="7">
                  <c:v>正確愛護流浪動物</c:v>
                </c:pt>
              </c:strCache>
            </c:strRef>
          </c:cat>
          <c:val>
            <c:numRef>
              <c:f>工作表1!$C$2:$C$9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1-9D24-4E54-ADF6-7A6B22DFBFAA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欄2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工作表1!$A$2:$A$9</c:f>
              <c:strCache>
                <c:ptCount val="8"/>
                <c:pt idx="0">
                  <c:v>喜歡本活動</c:v>
                </c:pt>
                <c:pt idx="1">
                  <c:v>正確對待動物</c:v>
                </c:pt>
                <c:pt idx="2">
                  <c:v>更關心動物</c:v>
                </c:pt>
                <c:pt idx="3">
                  <c:v>認同不棄養不買賣</c:v>
                </c:pt>
                <c:pt idx="4">
                  <c:v>願意認領</c:v>
                </c:pt>
                <c:pt idx="5">
                  <c:v>認領後會照顧到老死</c:v>
                </c:pt>
                <c:pt idx="6">
                  <c:v>願意捐助</c:v>
                </c:pt>
                <c:pt idx="7">
                  <c:v>正確愛護流浪動物</c:v>
                </c:pt>
              </c:strCache>
            </c:strRef>
          </c:cat>
          <c:val>
            <c:numRef>
              <c:f>工作表1!$D$2:$D$9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9D24-4E54-ADF6-7A6B22DFB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0008608"/>
        <c:axId val="1080004032"/>
      </c:barChart>
      <c:catAx>
        <c:axId val="108000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80004032"/>
        <c:crosses val="autoZero"/>
        <c:auto val="1"/>
        <c:lblAlgn val="ctr"/>
        <c:lblOffset val="100"/>
        <c:noMultiLvlLbl val="0"/>
      </c:catAx>
      <c:valAx>
        <c:axId val="108000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8000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1.4160068936980985E-4"/>
          <c:y val="0.65601010301481832"/>
          <c:w val="0.10621759577833667"/>
          <c:h val="7.07112848335697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學生活動參與情況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工作表1!$A$2:$A$13</c:f>
              <c:strCache>
                <c:ptCount val="12"/>
                <c:pt idx="0">
                  <c:v>靜態展</c:v>
                </c:pt>
                <c:pt idx="1">
                  <c:v>有稽茶園參訪</c:v>
                </c:pt>
                <c:pt idx="2">
                  <c:v>貓便當茶義賣</c:v>
                </c:pt>
                <c:pt idx="3">
                  <c:v>朝會行動劇</c:v>
                </c:pt>
                <c:pt idx="4">
                  <c:v>入班募款</c:v>
                </c:pt>
                <c:pt idx="5">
                  <c:v>貓便當菜義賣</c:v>
                </c:pt>
                <c:pt idx="6">
                  <c:v>飯糰義賣</c:v>
                </c:pt>
                <c:pt idx="7">
                  <c:v>卓媽媽流浪動物參訪</c:v>
                </c:pt>
                <c:pt idx="8">
                  <c:v>校門口募款</c:v>
                </c:pt>
                <c:pt idx="9">
                  <c:v>流浪動物之家參訪</c:v>
                </c:pt>
                <c:pt idx="10">
                  <c:v>拼圖貓之家參訪</c:v>
                </c:pt>
                <c:pt idx="11">
                  <c:v>二手物義賣</c:v>
                </c:pt>
              </c:strCache>
            </c:strRef>
          </c:cat>
          <c:val>
            <c:numRef>
              <c:f>工作表1!$B$2:$B$13</c:f>
              <c:numCache>
                <c:formatCode>General</c:formatCode>
                <c:ptCount val="12"/>
                <c:pt idx="0">
                  <c:v>12</c:v>
                </c:pt>
                <c:pt idx="1">
                  <c:v>24</c:v>
                </c:pt>
                <c:pt idx="2">
                  <c:v>7</c:v>
                </c:pt>
                <c:pt idx="3">
                  <c:v>6</c:v>
                </c:pt>
                <c:pt idx="4">
                  <c:v>17</c:v>
                </c:pt>
                <c:pt idx="5">
                  <c:v>13</c:v>
                </c:pt>
                <c:pt idx="6">
                  <c:v>23</c:v>
                </c:pt>
                <c:pt idx="7">
                  <c:v>25</c:v>
                </c:pt>
                <c:pt idx="8">
                  <c:v>12</c:v>
                </c:pt>
                <c:pt idx="9">
                  <c:v>22</c:v>
                </c:pt>
                <c:pt idx="10">
                  <c:v>25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8A-43E5-B96D-F49FAE3A6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2362944"/>
        <c:axId val="1432356704"/>
      </c:barChart>
      <c:catAx>
        <c:axId val="143236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432356704"/>
        <c:crosses val="autoZero"/>
        <c:auto val="1"/>
        <c:lblAlgn val="ctr"/>
        <c:lblOffset val="100"/>
        <c:noMultiLvlLbl val="0"/>
      </c:catAx>
      <c:valAx>
        <c:axId val="143235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43236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26EFBD-AEE1-4CEE-976F-92E0349D4F2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17601E0-49FB-4A33-B100-90F8D071D499}">
      <dgm:prSet phldrT="[文字]" custT="1"/>
      <dgm:spPr/>
      <dgm:t>
        <a:bodyPr/>
        <a:lstStyle/>
        <a:p>
          <a:pPr>
            <a:lnSpc>
              <a:spcPts val="1100"/>
            </a:lnSpc>
          </a:pPr>
          <a:endParaRPr lang="en-US" altLang="zh-TW" sz="2800" b="1" dirty="0" smtClean="0"/>
        </a:p>
        <a:p>
          <a:pPr>
            <a:lnSpc>
              <a:spcPts val="1100"/>
            </a:lnSpc>
          </a:pPr>
          <a:r>
            <a:rPr lang="zh-TW" altLang="en-US" sz="2800" b="1" dirty="0" smtClean="0"/>
            <a:t>發現</a:t>
          </a:r>
          <a:endParaRPr lang="en-US" altLang="zh-TW" sz="2800" b="1" dirty="0" smtClean="0"/>
        </a:p>
        <a:p>
          <a:pPr>
            <a:lnSpc>
              <a:spcPts val="1100"/>
            </a:lnSpc>
          </a:pPr>
          <a:r>
            <a:rPr lang="zh-TW" altLang="en-US" sz="2800" b="1" dirty="0" smtClean="0"/>
            <a:t>問題</a:t>
          </a:r>
          <a:endParaRPr lang="zh-TW" altLang="en-US" sz="2800" b="1" dirty="0"/>
        </a:p>
      </dgm:t>
    </dgm:pt>
    <dgm:pt modelId="{2D5DD678-1456-4E66-B678-5F423297C79F}" type="parTrans" cxnId="{F893619C-EC59-410D-93FF-F3B3769BD69F}">
      <dgm:prSet/>
      <dgm:spPr/>
      <dgm:t>
        <a:bodyPr/>
        <a:lstStyle/>
        <a:p>
          <a:endParaRPr lang="zh-TW" altLang="en-US"/>
        </a:p>
      </dgm:t>
    </dgm:pt>
    <dgm:pt modelId="{582D9D64-00CA-48DF-9EDE-27AAF67BC1DE}" type="sibTrans" cxnId="{F893619C-EC59-410D-93FF-F3B3769BD69F}">
      <dgm:prSet/>
      <dgm:spPr/>
      <dgm:t>
        <a:bodyPr/>
        <a:lstStyle/>
        <a:p>
          <a:endParaRPr lang="zh-TW" altLang="en-US"/>
        </a:p>
      </dgm:t>
    </dgm:pt>
    <dgm:pt modelId="{F0A0DB36-825A-4412-A6BF-00C7BA822BF6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1600" b="1" dirty="0" smtClean="0"/>
            <a:t>1.</a:t>
          </a:r>
          <a:r>
            <a:rPr lang="zh-TW" altLang="en-US" sz="1600" b="1" dirty="0" smtClean="0"/>
            <a:t>由全班共同討論，目前社會上需要關注的議題。</a:t>
          </a:r>
          <a:endParaRPr lang="en-US" altLang="zh-TW" sz="16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1600" b="1" dirty="0" smtClean="0"/>
            <a:t>2.</a:t>
          </a:r>
          <a:r>
            <a:rPr lang="zh-TW" altLang="en-US" sz="1600" b="1" dirty="0" smtClean="0"/>
            <a:t>經小組調查、討論後，決定進行公益活動的議題，並進行報告。</a:t>
          </a:r>
          <a:endParaRPr lang="en-US" altLang="zh-TW" sz="16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altLang="zh-TW" sz="1600" b="1" dirty="0" smtClean="0"/>
            <a:t>3.</a:t>
          </a:r>
          <a:r>
            <a:rPr lang="zh-TW" altLang="en-US" sz="1600" b="1" dirty="0" smtClean="0"/>
            <a:t>經全班表決，決定全班性的公益活動議題。</a:t>
          </a:r>
          <a:endParaRPr lang="zh-TW" altLang="en-US" sz="1600" b="1" dirty="0"/>
        </a:p>
      </dgm:t>
    </dgm:pt>
    <dgm:pt modelId="{4FA0AFC7-B199-473A-8644-83714326065B}" type="parTrans" cxnId="{19C12556-DD82-4755-AD74-6212D74ABF0D}">
      <dgm:prSet/>
      <dgm:spPr/>
      <dgm:t>
        <a:bodyPr/>
        <a:lstStyle/>
        <a:p>
          <a:endParaRPr lang="zh-TW" altLang="en-US"/>
        </a:p>
      </dgm:t>
    </dgm:pt>
    <dgm:pt modelId="{6602EE7E-21AE-43A0-893E-DC9AE06649ED}" type="sibTrans" cxnId="{19C12556-DD82-4755-AD74-6212D74ABF0D}">
      <dgm:prSet/>
      <dgm:spPr/>
      <dgm:t>
        <a:bodyPr/>
        <a:lstStyle/>
        <a:p>
          <a:endParaRPr lang="zh-TW" altLang="en-US"/>
        </a:p>
      </dgm:t>
    </dgm:pt>
    <dgm:pt modelId="{83515A32-7420-4690-8816-4013243326ED}">
      <dgm:prSet phldrT="[文字]" custT="1"/>
      <dgm:spPr/>
      <dgm:t>
        <a:bodyPr/>
        <a:lstStyle/>
        <a:p>
          <a:pPr>
            <a:lnSpc>
              <a:spcPts val="1200"/>
            </a:lnSpc>
          </a:pPr>
          <a:endParaRPr lang="en-US" altLang="zh-TW" sz="2800" b="1" dirty="0" smtClean="0"/>
        </a:p>
        <a:p>
          <a:pPr>
            <a:lnSpc>
              <a:spcPts val="1200"/>
            </a:lnSpc>
          </a:pPr>
          <a:r>
            <a:rPr lang="zh-TW" altLang="en-US" sz="2800" b="1" dirty="0" smtClean="0"/>
            <a:t>策略</a:t>
          </a:r>
          <a:endParaRPr lang="en-US" altLang="zh-TW" sz="2800" b="1" dirty="0" smtClean="0"/>
        </a:p>
        <a:p>
          <a:pPr>
            <a:lnSpc>
              <a:spcPts val="1200"/>
            </a:lnSpc>
          </a:pPr>
          <a:r>
            <a:rPr lang="zh-TW" altLang="en-US" sz="2800" b="1" dirty="0" smtClean="0"/>
            <a:t>規劃</a:t>
          </a:r>
          <a:endParaRPr lang="zh-TW" altLang="en-US" sz="2800" b="1" dirty="0"/>
        </a:p>
      </dgm:t>
    </dgm:pt>
    <dgm:pt modelId="{9E1D6B49-8597-48E7-8CE6-68D8A5E0479E}" type="parTrans" cxnId="{585856F5-64BF-4970-A911-4BC52B0BC8F2}">
      <dgm:prSet/>
      <dgm:spPr/>
      <dgm:t>
        <a:bodyPr/>
        <a:lstStyle/>
        <a:p>
          <a:endParaRPr lang="zh-TW" altLang="en-US"/>
        </a:p>
      </dgm:t>
    </dgm:pt>
    <dgm:pt modelId="{22247668-379E-4831-A3E8-C0E124CF6DC5}" type="sibTrans" cxnId="{585856F5-64BF-4970-A911-4BC52B0BC8F2}">
      <dgm:prSet/>
      <dgm:spPr/>
      <dgm:t>
        <a:bodyPr/>
        <a:lstStyle/>
        <a:p>
          <a:endParaRPr lang="zh-TW" altLang="en-US"/>
        </a:p>
      </dgm:t>
    </dgm:pt>
    <dgm:pt modelId="{82035A43-E187-4EC5-B1D7-52811667963B}">
      <dgm:prSet phldrT="[文字]" custT="1"/>
      <dgm:spPr/>
      <dgm:t>
        <a:bodyPr/>
        <a:lstStyle/>
        <a:p>
          <a:r>
            <a:rPr lang="en-US" altLang="zh-TW" sz="1400" b="1" dirty="0" smtClean="0"/>
            <a:t>1.</a:t>
          </a:r>
          <a:r>
            <a:rPr lang="zh-TW" altLang="en-US" sz="1400" b="1" dirty="0" smtClean="0"/>
            <a:t>全班決定，以關懷流浪動物為主題。</a:t>
          </a:r>
          <a:endParaRPr lang="en-US" altLang="zh-TW" sz="1400" b="1" dirty="0" smtClean="0"/>
        </a:p>
        <a:p>
          <a:r>
            <a:rPr lang="en-US" altLang="zh-TW" sz="1400" b="1" dirty="0" smtClean="0"/>
            <a:t>2.</a:t>
          </a:r>
          <a:r>
            <a:rPr lang="zh-TW" altLang="en-US" sz="1400" b="1" dirty="0" smtClean="0"/>
            <a:t>了解目前流浪動物的處境。</a:t>
          </a:r>
          <a:endParaRPr lang="en-US" altLang="zh-TW" sz="1400" b="1" dirty="0" smtClean="0"/>
        </a:p>
        <a:p>
          <a:r>
            <a:rPr lang="en-US" altLang="zh-TW" sz="1400" b="1" dirty="0" smtClean="0"/>
            <a:t>3.</a:t>
          </a:r>
          <a:r>
            <a:rPr lang="zh-TW" altLang="en-US" sz="1400" b="1" dirty="0" smtClean="0"/>
            <a:t>行動支援。</a:t>
          </a:r>
          <a:endParaRPr lang="zh-TW" altLang="en-US" sz="1400" b="1" dirty="0"/>
        </a:p>
      </dgm:t>
    </dgm:pt>
    <dgm:pt modelId="{1AEE3B0C-53F3-409C-9F03-0395EF089579}" type="parTrans" cxnId="{04E132B1-5D56-4DEB-843A-B65AB6B12E4E}">
      <dgm:prSet/>
      <dgm:spPr/>
      <dgm:t>
        <a:bodyPr/>
        <a:lstStyle/>
        <a:p>
          <a:endParaRPr lang="zh-TW" altLang="en-US"/>
        </a:p>
      </dgm:t>
    </dgm:pt>
    <dgm:pt modelId="{AE758828-E41E-443A-B948-7FDC68FF59A4}" type="sibTrans" cxnId="{04E132B1-5D56-4DEB-843A-B65AB6B12E4E}">
      <dgm:prSet/>
      <dgm:spPr/>
      <dgm:t>
        <a:bodyPr/>
        <a:lstStyle/>
        <a:p>
          <a:endParaRPr lang="zh-TW" altLang="en-US"/>
        </a:p>
      </dgm:t>
    </dgm:pt>
    <dgm:pt modelId="{3F069113-6B3D-4630-ADDC-B7BFE3D911A0}">
      <dgm:prSet phldrT="[文字]" custT="1"/>
      <dgm:spPr/>
      <dgm:t>
        <a:bodyPr/>
        <a:lstStyle/>
        <a:p>
          <a:pPr>
            <a:lnSpc>
              <a:spcPts val="1200"/>
            </a:lnSpc>
          </a:pPr>
          <a:endParaRPr lang="en-US" altLang="zh-TW" sz="2800" b="1" dirty="0" smtClean="0"/>
        </a:p>
        <a:p>
          <a:pPr>
            <a:lnSpc>
              <a:spcPts val="1200"/>
            </a:lnSpc>
          </a:pPr>
          <a:r>
            <a:rPr lang="zh-TW" altLang="en-US" sz="2800" b="1" dirty="0" smtClean="0"/>
            <a:t>實踐</a:t>
          </a:r>
          <a:endParaRPr lang="en-US" altLang="zh-TW" sz="2800" b="1" dirty="0" smtClean="0"/>
        </a:p>
        <a:p>
          <a:pPr>
            <a:lnSpc>
              <a:spcPts val="1200"/>
            </a:lnSpc>
          </a:pPr>
          <a:r>
            <a:rPr lang="zh-TW" altLang="en-US" sz="2800" b="1" dirty="0" smtClean="0"/>
            <a:t>與省</a:t>
          </a:r>
          <a:r>
            <a:rPr lang="zh-TW" altLang="en-US" sz="2800" dirty="0" smtClean="0"/>
            <a:t>思</a:t>
          </a:r>
          <a:endParaRPr lang="zh-TW" altLang="en-US" sz="2800" dirty="0"/>
        </a:p>
      </dgm:t>
    </dgm:pt>
    <dgm:pt modelId="{562DAE72-0827-4012-A223-5262B0691FA0}" type="parTrans" cxnId="{72A6F698-191E-4550-A749-B32A1DB4495E}">
      <dgm:prSet/>
      <dgm:spPr/>
      <dgm:t>
        <a:bodyPr/>
        <a:lstStyle/>
        <a:p>
          <a:endParaRPr lang="zh-TW" altLang="en-US"/>
        </a:p>
      </dgm:t>
    </dgm:pt>
    <dgm:pt modelId="{4535F538-F8F5-4CE3-939D-8304581F4BFB}" type="sibTrans" cxnId="{72A6F698-191E-4550-A749-B32A1DB4495E}">
      <dgm:prSet/>
      <dgm:spPr/>
      <dgm:t>
        <a:bodyPr/>
        <a:lstStyle/>
        <a:p>
          <a:endParaRPr lang="zh-TW" altLang="en-US"/>
        </a:p>
      </dgm:t>
    </dgm:pt>
    <dgm:pt modelId="{77807B9C-3267-4514-ADCC-29D4F53A7621}">
      <dgm:prSet phldrT="[文字]" custT="1"/>
      <dgm:spPr/>
      <dgm:t>
        <a:bodyPr/>
        <a:lstStyle/>
        <a:p>
          <a:r>
            <a:rPr lang="en-US" altLang="zh-TW" sz="1400" b="1" dirty="0" smtClean="0"/>
            <a:t>1.</a:t>
          </a:r>
          <a:r>
            <a:rPr lang="zh-TW" altLang="en-US" sz="1400" b="1" dirty="0" smtClean="0"/>
            <a:t>進行活動規劃。</a:t>
          </a:r>
          <a:endParaRPr lang="en-US" altLang="zh-TW" sz="1400" b="1" dirty="0" smtClean="0"/>
        </a:p>
        <a:p>
          <a:r>
            <a:rPr lang="en-US" altLang="zh-TW" sz="1400" b="1" dirty="0" smtClean="0"/>
            <a:t>2.</a:t>
          </a:r>
          <a:r>
            <a:rPr lang="zh-TW" altLang="en-US" sz="1400" b="1" dirty="0" smtClean="0"/>
            <a:t>以行動進行相關的活動，包含參觀流浪動物之家、中途之家、宣導、募資、義賣、捐贈的相關 活動。</a:t>
          </a:r>
          <a:endParaRPr lang="en-US" altLang="zh-TW" sz="1400" b="1" dirty="0" smtClean="0"/>
        </a:p>
        <a:p>
          <a:r>
            <a:rPr lang="en-US" altLang="zh-TW" sz="1400" b="1" dirty="0" smtClean="0"/>
            <a:t>3.</a:t>
          </a:r>
          <a:r>
            <a:rPr lang="zh-TW" altLang="en-US" sz="1400" b="1" dirty="0" smtClean="0"/>
            <a:t>省思與回饋</a:t>
          </a:r>
          <a:endParaRPr lang="zh-TW" altLang="en-US" sz="1400" b="1" dirty="0"/>
        </a:p>
      </dgm:t>
    </dgm:pt>
    <dgm:pt modelId="{7E991442-1EDA-4A04-BC2B-233E9472627D}" type="parTrans" cxnId="{8C44643F-5382-4D07-8FF5-204F48527DF0}">
      <dgm:prSet/>
      <dgm:spPr/>
      <dgm:t>
        <a:bodyPr/>
        <a:lstStyle/>
        <a:p>
          <a:endParaRPr lang="zh-TW" altLang="en-US"/>
        </a:p>
      </dgm:t>
    </dgm:pt>
    <dgm:pt modelId="{35AD2CB9-B652-4322-B4F9-C8FDA6B477B4}" type="sibTrans" cxnId="{8C44643F-5382-4D07-8FF5-204F48527DF0}">
      <dgm:prSet/>
      <dgm:spPr/>
      <dgm:t>
        <a:bodyPr/>
        <a:lstStyle/>
        <a:p>
          <a:endParaRPr lang="zh-TW" altLang="en-US"/>
        </a:p>
      </dgm:t>
    </dgm:pt>
    <dgm:pt modelId="{86A4D8FF-C74A-4896-A5CC-CF12302AFF0A}" type="pres">
      <dgm:prSet presAssocID="{E426EFBD-AEE1-4CEE-976F-92E0349D4F2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51ED76-EF17-43AB-A91E-156B36364484}" type="pres">
      <dgm:prSet presAssocID="{117601E0-49FB-4A33-B100-90F8D071D499}" presName="composite" presStyleCnt="0"/>
      <dgm:spPr/>
    </dgm:pt>
    <dgm:pt modelId="{FFC51AD2-8989-4746-91B6-54B36C8EC9FA}" type="pres">
      <dgm:prSet presAssocID="{117601E0-49FB-4A33-B100-90F8D071D49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6BDA5-8444-4518-8AB8-39C0BB2F1A53}" type="pres">
      <dgm:prSet presAssocID="{117601E0-49FB-4A33-B100-90F8D071D49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F72492-ABDA-41D4-B105-8B689068541F}" type="pres">
      <dgm:prSet presAssocID="{582D9D64-00CA-48DF-9EDE-27AAF67BC1DE}" presName="sp" presStyleCnt="0"/>
      <dgm:spPr/>
    </dgm:pt>
    <dgm:pt modelId="{BB858800-61EB-4BA8-A49F-69E51E15CE1A}" type="pres">
      <dgm:prSet presAssocID="{83515A32-7420-4690-8816-4013243326ED}" presName="composite" presStyleCnt="0"/>
      <dgm:spPr/>
    </dgm:pt>
    <dgm:pt modelId="{1966F0D9-067A-4BF9-BE21-DA112AA89C87}" type="pres">
      <dgm:prSet presAssocID="{83515A32-7420-4690-8816-4013243326E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B46E21-71FA-486F-AF10-AB22B88AB396}" type="pres">
      <dgm:prSet presAssocID="{83515A32-7420-4690-8816-4013243326ED}" presName="descendantText" presStyleLbl="alignAcc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DB1E1E-9309-4C1B-A4D9-65D6D943C23A}" type="pres">
      <dgm:prSet presAssocID="{22247668-379E-4831-A3E8-C0E124CF6DC5}" presName="sp" presStyleCnt="0"/>
      <dgm:spPr/>
    </dgm:pt>
    <dgm:pt modelId="{8BC32D39-62B4-4BF2-9233-5F262E5932AD}" type="pres">
      <dgm:prSet presAssocID="{3F069113-6B3D-4630-ADDC-B7BFE3D911A0}" presName="composite" presStyleCnt="0"/>
      <dgm:spPr/>
    </dgm:pt>
    <dgm:pt modelId="{10C0782E-76D0-4EB0-B676-C71E137C94BF}" type="pres">
      <dgm:prSet presAssocID="{3F069113-6B3D-4630-ADDC-B7BFE3D911A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70A712-129F-4DA7-8E55-1DA569F70297}" type="pres">
      <dgm:prSet presAssocID="{3F069113-6B3D-4630-ADDC-B7BFE3D911A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D828468-3F4B-4D51-8E87-3DF98ECE23E1}" type="presOf" srcId="{E426EFBD-AEE1-4CEE-976F-92E0349D4F23}" destId="{86A4D8FF-C74A-4896-A5CC-CF12302AFF0A}" srcOrd="0" destOrd="0" presId="urn:microsoft.com/office/officeart/2005/8/layout/chevron2"/>
    <dgm:cxn modelId="{8C44643F-5382-4D07-8FF5-204F48527DF0}" srcId="{3F069113-6B3D-4630-ADDC-B7BFE3D911A0}" destId="{77807B9C-3267-4514-ADCC-29D4F53A7621}" srcOrd="0" destOrd="0" parTransId="{7E991442-1EDA-4A04-BC2B-233E9472627D}" sibTransId="{35AD2CB9-B652-4322-B4F9-C8FDA6B477B4}"/>
    <dgm:cxn modelId="{A7F7B779-E1FA-4065-A1E1-63A7C7E803F5}" type="presOf" srcId="{F0A0DB36-825A-4412-A6BF-00C7BA822BF6}" destId="{F1F6BDA5-8444-4518-8AB8-39C0BB2F1A53}" srcOrd="0" destOrd="0" presId="urn:microsoft.com/office/officeart/2005/8/layout/chevron2"/>
    <dgm:cxn modelId="{72A6F698-191E-4550-A749-B32A1DB4495E}" srcId="{E426EFBD-AEE1-4CEE-976F-92E0349D4F23}" destId="{3F069113-6B3D-4630-ADDC-B7BFE3D911A0}" srcOrd="2" destOrd="0" parTransId="{562DAE72-0827-4012-A223-5262B0691FA0}" sibTransId="{4535F538-F8F5-4CE3-939D-8304581F4BFB}"/>
    <dgm:cxn modelId="{585856F5-64BF-4970-A911-4BC52B0BC8F2}" srcId="{E426EFBD-AEE1-4CEE-976F-92E0349D4F23}" destId="{83515A32-7420-4690-8816-4013243326ED}" srcOrd="1" destOrd="0" parTransId="{9E1D6B49-8597-48E7-8CE6-68D8A5E0479E}" sibTransId="{22247668-379E-4831-A3E8-C0E124CF6DC5}"/>
    <dgm:cxn modelId="{19C12556-DD82-4755-AD74-6212D74ABF0D}" srcId="{117601E0-49FB-4A33-B100-90F8D071D499}" destId="{F0A0DB36-825A-4412-A6BF-00C7BA822BF6}" srcOrd="0" destOrd="0" parTransId="{4FA0AFC7-B199-473A-8644-83714326065B}" sibTransId="{6602EE7E-21AE-43A0-893E-DC9AE06649ED}"/>
    <dgm:cxn modelId="{B151C761-ABD2-44EC-BB10-4139C2C26B9A}" type="presOf" srcId="{82035A43-E187-4EC5-B1D7-52811667963B}" destId="{04B46E21-71FA-486F-AF10-AB22B88AB396}" srcOrd="0" destOrd="0" presId="urn:microsoft.com/office/officeart/2005/8/layout/chevron2"/>
    <dgm:cxn modelId="{F893619C-EC59-410D-93FF-F3B3769BD69F}" srcId="{E426EFBD-AEE1-4CEE-976F-92E0349D4F23}" destId="{117601E0-49FB-4A33-B100-90F8D071D499}" srcOrd="0" destOrd="0" parTransId="{2D5DD678-1456-4E66-B678-5F423297C79F}" sibTransId="{582D9D64-00CA-48DF-9EDE-27AAF67BC1DE}"/>
    <dgm:cxn modelId="{1D132AE1-71FF-4DF0-B46F-0641A71F346B}" type="presOf" srcId="{77807B9C-3267-4514-ADCC-29D4F53A7621}" destId="{7070A712-129F-4DA7-8E55-1DA569F70297}" srcOrd="0" destOrd="0" presId="urn:microsoft.com/office/officeart/2005/8/layout/chevron2"/>
    <dgm:cxn modelId="{0AAA3FCD-080B-44FF-BD5F-D5939D81718A}" type="presOf" srcId="{117601E0-49FB-4A33-B100-90F8D071D499}" destId="{FFC51AD2-8989-4746-91B6-54B36C8EC9FA}" srcOrd="0" destOrd="0" presId="urn:microsoft.com/office/officeart/2005/8/layout/chevron2"/>
    <dgm:cxn modelId="{8A071F39-B9EB-4A93-B2AD-679BAF5DDDF3}" type="presOf" srcId="{3F069113-6B3D-4630-ADDC-B7BFE3D911A0}" destId="{10C0782E-76D0-4EB0-B676-C71E137C94BF}" srcOrd="0" destOrd="0" presId="urn:microsoft.com/office/officeart/2005/8/layout/chevron2"/>
    <dgm:cxn modelId="{5FF503A9-2DC8-493F-BFA2-D711992CB2DE}" type="presOf" srcId="{83515A32-7420-4690-8816-4013243326ED}" destId="{1966F0D9-067A-4BF9-BE21-DA112AA89C87}" srcOrd="0" destOrd="0" presId="urn:microsoft.com/office/officeart/2005/8/layout/chevron2"/>
    <dgm:cxn modelId="{04E132B1-5D56-4DEB-843A-B65AB6B12E4E}" srcId="{83515A32-7420-4690-8816-4013243326ED}" destId="{82035A43-E187-4EC5-B1D7-52811667963B}" srcOrd="0" destOrd="0" parTransId="{1AEE3B0C-53F3-409C-9F03-0395EF089579}" sibTransId="{AE758828-E41E-443A-B948-7FDC68FF59A4}"/>
    <dgm:cxn modelId="{AACDD6F4-523F-42AC-B6B8-7525C58209CB}" type="presParOf" srcId="{86A4D8FF-C74A-4896-A5CC-CF12302AFF0A}" destId="{DC51ED76-EF17-43AB-A91E-156B36364484}" srcOrd="0" destOrd="0" presId="urn:microsoft.com/office/officeart/2005/8/layout/chevron2"/>
    <dgm:cxn modelId="{F27F41EC-29D2-434A-A52B-D2C3688D277F}" type="presParOf" srcId="{DC51ED76-EF17-43AB-A91E-156B36364484}" destId="{FFC51AD2-8989-4746-91B6-54B36C8EC9FA}" srcOrd="0" destOrd="0" presId="urn:microsoft.com/office/officeart/2005/8/layout/chevron2"/>
    <dgm:cxn modelId="{AEE3D43F-9075-4D90-8735-C62BAF8B1A99}" type="presParOf" srcId="{DC51ED76-EF17-43AB-A91E-156B36364484}" destId="{F1F6BDA5-8444-4518-8AB8-39C0BB2F1A53}" srcOrd="1" destOrd="0" presId="urn:microsoft.com/office/officeart/2005/8/layout/chevron2"/>
    <dgm:cxn modelId="{A6DCA0DB-AC26-4CC2-84B9-ADAD9202F065}" type="presParOf" srcId="{86A4D8FF-C74A-4896-A5CC-CF12302AFF0A}" destId="{D3F72492-ABDA-41D4-B105-8B689068541F}" srcOrd="1" destOrd="0" presId="urn:microsoft.com/office/officeart/2005/8/layout/chevron2"/>
    <dgm:cxn modelId="{85B0860F-8B20-4139-959D-E82B6813A556}" type="presParOf" srcId="{86A4D8FF-C74A-4896-A5CC-CF12302AFF0A}" destId="{BB858800-61EB-4BA8-A49F-69E51E15CE1A}" srcOrd="2" destOrd="0" presId="urn:microsoft.com/office/officeart/2005/8/layout/chevron2"/>
    <dgm:cxn modelId="{D57A1558-F80B-4413-BD6B-737E51D47264}" type="presParOf" srcId="{BB858800-61EB-4BA8-A49F-69E51E15CE1A}" destId="{1966F0D9-067A-4BF9-BE21-DA112AA89C87}" srcOrd="0" destOrd="0" presId="urn:microsoft.com/office/officeart/2005/8/layout/chevron2"/>
    <dgm:cxn modelId="{4B0F8BDC-D6B9-40A1-A3A6-06B75BDDB96C}" type="presParOf" srcId="{BB858800-61EB-4BA8-A49F-69E51E15CE1A}" destId="{04B46E21-71FA-486F-AF10-AB22B88AB396}" srcOrd="1" destOrd="0" presId="urn:microsoft.com/office/officeart/2005/8/layout/chevron2"/>
    <dgm:cxn modelId="{FCF64D72-FCB1-49CD-A452-CBAE101EAB91}" type="presParOf" srcId="{86A4D8FF-C74A-4896-A5CC-CF12302AFF0A}" destId="{A5DB1E1E-9309-4C1B-A4D9-65D6D943C23A}" srcOrd="3" destOrd="0" presId="urn:microsoft.com/office/officeart/2005/8/layout/chevron2"/>
    <dgm:cxn modelId="{157DE60E-E252-4F21-AF83-6089F91F7A46}" type="presParOf" srcId="{86A4D8FF-C74A-4896-A5CC-CF12302AFF0A}" destId="{8BC32D39-62B4-4BF2-9233-5F262E5932AD}" srcOrd="4" destOrd="0" presId="urn:microsoft.com/office/officeart/2005/8/layout/chevron2"/>
    <dgm:cxn modelId="{2EAB241B-25F3-40B6-9EA5-0547CA3778A2}" type="presParOf" srcId="{8BC32D39-62B4-4BF2-9233-5F262E5932AD}" destId="{10C0782E-76D0-4EB0-B676-C71E137C94BF}" srcOrd="0" destOrd="0" presId="urn:microsoft.com/office/officeart/2005/8/layout/chevron2"/>
    <dgm:cxn modelId="{279FDF32-4E20-4C01-A251-DE68D9F9F42E}" type="presParOf" srcId="{8BC32D39-62B4-4BF2-9233-5F262E5932AD}" destId="{7070A712-129F-4DA7-8E55-1DA569F702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7B785E-DBB5-4DF9-81D7-69D7EE5706B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4B6B5D29-1F1A-4ADC-997E-BB0F9737F94B}">
      <dgm:prSet phldrT="[文字]"/>
      <dgm:spPr/>
      <dgm:t>
        <a:bodyPr/>
        <a:lstStyle/>
        <a:p>
          <a:r>
            <a:rPr lang="zh-TW" altLang="en-US" dirty="0" smtClean="0"/>
            <a:t>分組討論</a:t>
          </a:r>
          <a:endParaRPr lang="zh-TW" altLang="en-US" dirty="0"/>
        </a:p>
      </dgm:t>
    </dgm:pt>
    <dgm:pt modelId="{45F0317C-FD64-4704-A6AA-4D78704AB3A2}" type="parTrans" cxnId="{C2E53B1F-1658-4280-93A8-CDF013FF3DC5}">
      <dgm:prSet/>
      <dgm:spPr/>
      <dgm:t>
        <a:bodyPr/>
        <a:lstStyle/>
        <a:p>
          <a:endParaRPr lang="zh-TW" altLang="en-US"/>
        </a:p>
      </dgm:t>
    </dgm:pt>
    <dgm:pt modelId="{FCAB015A-F82C-44AA-BBBC-998C1B0BA6D4}" type="sibTrans" cxnId="{C2E53B1F-1658-4280-93A8-CDF013FF3DC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zh-TW" altLang="en-US"/>
        </a:p>
      </dgm:t>
    </dgm:pt>
    <dgm:pt modelId="{D6192755-99BF-4736-BA97-0BAD5E6BDC7C}">
      <dgm:prSet phldrT="[文字]"/>
      <dgm:spPr/>
      <dgm:t>
        <a:bodyPr/>
        <a:lstStyle/>
        <a:p>
          <a:r>
            <a:rPr lang="zh-TW" altLang="en-US" dirty="0" smtClean="0"/>
            <a:t>首先老師進行案例分享，並請小組討論發想。</a:t>
          </a:r>
          <a:endParaRPr lang="zh-TW" altLang="en-US" dirty="0"/>
        </a:p>
      </dgm:t>
    </dgm:pt>
    <dgm:pt modelId="{E2BD274B-146D-4FD0-A00F-3C1CF0C1836E}" type="parTrans" cxnId="{20C2D2D4-5060-4413-9DFC-45ED132B7675}">
      <dgm:prSet/>
      <dgm:spPr/>
      <dgm:t>
        <a:bodyPr/>
        <a:lstStyle/>
        <a:p>
          <a:endParaRPr lang="zh-TW" altLang="en-US"/>
        </a:p>
      </dgm:t>
    </dgm:pt>
    <dgm:pt modelId="{07D1F09A-5A6A-4DE9-AA06-430EC882D3AB}" type="sibTrans" cxnId="{20C2D2D4-5060-4413-9DFC-45ED132B7675}">
      <dgm:prSet/>
      <dgm:spPr/>
      <dgm:t>
        <a:bodyPr/>
        <a:lstStyle/>
        <a:p>
          <a:endParaRPr lang="zh-TW" altLang="en-US"/>
        </a:p>
      </dgm:t>
    </dgm:pt>
    <dgm:pt modelId="{50D64F9F-74D2-4CFC-9105-2D8C5BCED6E0}">
      <dgm:prSet phldrT="[文字]"/>
      <dgm:spPr/>
      <dgm:t>
        <a:bodyPr/>
        <a:lstStyle/>
        <a:p>
          <a:r>
            <a:rPr lang="zh-TW" altLang="en-US" dirty="0" smtClean="0"/>
            <a:t>資料蒐集與調查</a:t>
          </a:r>
          <a:endParaRPr lang="zh-TW" altLang="en-US" dirty="0"/>
        </a:p>
      </dgm:t>
    </dgm:pt>
    <dgm:pt modelId="{397D5532-C0DC-4DA6-8CAB-889FCA55CB0E}" type="parTrans" cxnId="{AA76D969-B309-46EF-9830-ADEDC581E4EC}">
      <dgm:prSet/>
      <dgm:spPr/>
      <dgm:t>
        <a:bodyPr/>
        <a:lstStyle/>
        <a:p>
          <a:endParaRPr lang="zh-TW" altLang="en-US"/>
        </a:p>
      </dgm:t>
    </dgm:pt>
    <dgm:pt modelId="{DD774B8F-F36A-4BBB-8B8E-CA5DB0949994}" type="sibTrans" cxnId="{AA76D969-B309-46EF-9830-ADEDC581E4E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05E41B42-767B-4EB9-AC66-3216BE91A06F}">
      <dgm:prSet phldrT="[文字]"/>
      <dgm:spPr/>
      <dgm:t>
        <a:bodyPr/>
        <a:lstStyle/>
        <a:p>
          <a:r>
            <a:rPr lang="zh-TW" altLang="en-US" dirty="0" smtClean="0"/>
            <a:t>進行小組資料蒐集。</a:t>
          </a:r>
          <a:endParaRPr lang="zh-TW" altLang="en-US" dirty="0"/>
        </a:p>
      </dgm:t>
    </dgm:pt>
    <dgm:pt modelId="{A7C7DA26-8A80-44CB-BCE8-FD681AED0AFD}" type="parTrans" cxnId="{948187E1-2CF9-4987-9A04-894A6A1737A1}">
      <dgm:prSet/>
      <dgm:spPr/>
      <dgm:t>
        <a:bodyPr/>
        <a:lstStyle/>
        <a:p>
          <a:endParaRPr lang="zh-TW" altLang="en-US"/>
        </a:p>
      </dgm:t>
    </dgm:pt>
    <dgm:pt modelId="{F915FAA1-9847-434C-9D75-211AB30991E9}" type="sibTrans" cxnId="{948187E1-2CF9-4987-9A04-894A6A1737A1}">
      <dgm:prSet/>
      <dgm:spPr/>
      <dgm:t>
        <a:bodyPr/>
        <a:lstStyle/>
        <a:p>
          <a:endParaRPr lang="zh-TW" altLang="en-US"/>
        </a:p>
      </dgm:t>
    </dgm:pt>
    <dgm:pt modelId="{53D2D43D-C10A-47BE-9547-2CEB24836C84}">
      <dgm:prSet phldrT="[文字]"/>
      <dgm:spPr/>
      <dgm:t>
        <a:bodyPr/>
        <a:lstStyle/>
        <a:p>
          <a:r>
            <a:rPr lang="zh-TW" altLang="en-US" dirty="0" smtClean="0"/>
            <a:t>小組分享與票選</a:t>
          </a:r>
          <a:endParaRPr lang="zh-TW" altLang="en-US" dirty="0"/>
        </a:p>
      </dgm:t>
    </dgm:pt>
    <dgm:pt modelId="{CBF56AAC-9A74-4FD3-B774-6A283B8B843D}" type="parTrans" cxnId="{2ACFFD58-A80D-4DE9-B8ED-DE158CC40E5D}">
      <dgm:prSet/>
      <dgm:spPr/>
      <dgm:t>
        <a:bodyPr/>
        <a:lstStyle/>
        <a:p>
          <a:endParaRPr lang="zh-TW" altLang="en-US"/>
        </a:p>
      </dgm:t>
    </dgm:pt>
    <dgm:pt modelId="{9EED2ED5-E1B3-472B-8464-326720026EC4}" type="sibTrans" cxnId="{2ACFFD58-A80D-4DE9-B8ED-DE158CC40E5D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zh-TW" altLang="en-US"/>
        </a:p>
      </dgm:t>
    </dgm:pt>
    <dgm:pt modelId="{CCB6E2C6-C0D6-4F91-A352-77E3A3158788}">
      <dgm:prSet phldrT="[文字]"/>
      <dgm:spPr/>
      <dgm:t>
        <a:bodyPr/>
        <a:lstStyle/>
        <a:p>
          <a:r>
            <a:rPr lang="zh-TW" altLang="en-US" dirty="0" smtClean="0"/>
            <a:t>各小組進行分享。最後進行表決，確定公益對象。</a:t>
          </a:r>
          <a:endParaRPr lang="zh-TW" altLang="en-US" dirty="0"/>
        </a:p>
      </dgm:t>
    </dgm:pt>
    <dgm:pt modelId="{7430CA1B-C197-4F5A-B6C7-7A648EC9AC96}" type="parTrans" cxnId="{EC9D3431-9E66-4FDA-B062-1F50C6C9CC6D}">
      <dgm:prSet/>
      <dgm:spPr/>
      <dgm:t>
        <a:bodyPr/>
        <a:lstStyle/>
        <a:p>
          <a:endParaRPr lang="zh-TW" altLang="en-US"/>
        </a:p>
      </dgm:t>
    </dgm:pt>
    <dgm:pt modelId="{20D115FF-4836-4F06-9492-4340ADCE6CC9}" type="sibTrans" cxnId="{EC9D3431-9E66-4FDA-B062-1F50C6C9CC6D}">
      <dgm:prSet/>
      <dgm:spPr/>
      <dgm:t>
        <a:bodyPr/>
        <a:lstStyle/>
        <a:p>
          <a:endParaRPr lang="zh-TW" altLang="en-US"/>
        </a:p>
      </dgm:t>
    </dgm:pt>
    <dgm:pt modelId="{C31AAB87-A076-4612-A2C6-EBD597437F8E}">
      <dgm:prSet/>
      <dgm:spPr/>
      <dgm:t>
        <a:bodyPr/>
        <a:lstStyle/>
        <a:p>
          <a:r>
            <a:rPr lang="zh-TW" altLang="en-US" dirty="0" smtClean="0"/>
            <a:t>確定公益對象</a:t>
          </a:r>
          <a:endParaRPr lang="zh-TW" altLang="en-US" dirty="0"/>
        </a:p>
      </dgm:t>
    </dgm:pt>
    <dgm:pt modelId="{F72F74BE-AED2-428B-A180-2E9D803530DF}" type="parTrans" cxnId="{8FA63908-0CEE-4142-BDE7-DD0ED42BB078}">
      <dgm:prSet/>
      <dgm:spPr/>
      <dgm:t>
        <a:bodyPr/>
        <a:lstStyle/>
        <a:p>
          <a:endParaRPr lang="zh-TW" altLang="en-US"/>
        </a:p>
      </dgm:t>
    </dgm:pt>
    <dgm:pt modelId="{0FEAD063-EFB4-4B05-916D-6047E2AF5006}" type="sibTrans" cxnId="{8FA63908-0CEE-4142-BDE7-DD0ED42BB078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4469580D-C64A-4AC2-A9DB-DBDECFBAA48D}" type="pres">
      <dgm:prSet presAssocID="{2B7B785E-DBB5-4DF9-81D7-69D7EE5706B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1B373014-DB47-489C-8CA2-F92FC57C683A}" type="pres">
      <dgm:prSet presAssocID="{2B7B785E-DBB5-4DF9-81D7-69D7EE5706BA}" presName="dot1" presStyleLbl="alignNode1" presStyleIdx="0" presStyleCnt="13"/>
      <dgm:spPr/>
    </dgm:pt>
    <dgm:pt modelId="{4C1C1593-0127-426C-B27E-07A2D91DF52B}" type="pres">
      <dgm:prSet presAssocID="{2B7B785E-DBB5-4DF9-81D7-69D7EE5706BA}" presName="dot2" presStyleLbl="alignNode1" presStyleIdx="1" presStyleCnt="13"/>
      <dgm:spPr/>
    </dgm:pt>
    <dgm:pt modelId="{CE9D45AF-5726-436D-BDFC-77944CE591E0}" type="pres">
      <dgm:prSet presAssocID="{2B7B785E-DBB5-4DF9-81D7-69D7EE5706BA}" presName="dot3" presStyleLbl="alignNode1" presStyleIdx="2" presStyleCnt="13"/>
      <dgm:spPr/>
    </dgm:pt>
    <dgm:pt modelId="{2EB5F689-30FD-4D56-AF7B-ACBAAE40D305}" type="pres">
      <dgm:prSet presAssocID="{2B7B785E-DBB5-4DF9-81D7-69D7EE5706BA}" presName="dot4" presStyleLbl="alignNode1" presStyleIdx="3" presStyleCnt="13"/>
      <dgm:spPr/>
    </dgm:pt>
    <dgm:pt modelId="{D277B294-0D49-40A1-9BEC-0C58A6E1C95F}" type="pres">
      <dgm:prSet presAssocID="{2B7B785E-DBB5-4DF9-81D7-69D7EE5706BA}" presName="dot5" presStyleLbl="alignNode1" presStyleIdx="4" presStyleCnt="13"/>
      <dgm:spPr/>
    </dgm:pt>
    <dgm:pt modelId="{5E094A21-C9CA-462F-B2F3-D0D585F5AC90}" type="pres">
      <dgm:prSet presAssocID="{2B7B785E-DBB5-4DF9-81D7-69D7EE5706BA}" presName="dot6" presStyleLbl="alignNode1" presStyleIdx="5" presStyleCnt="13"/>
      <dgm:spPr/>
    </dgm:pt>
    <dgm:pt modelId="{084B8168-7761-4D32-8F78-478DC83FE488}" type="pres">
      <dgm:prSet presAssocID="{2B7B785E-DBB5-4DF9-81D7-69D7EE5706BA}" presName="dotArrow1" presStyleLbl="alignNode1" presStyleIdx="6" presStyleCnt="13"/>
      <dgm:spPr/>
    </dgm:pt>
    <dgm:pt modelId="{ABDCF300-5BC4-48A9-8A71-FBB9BDA0CA2C}" type="pres">
      <dgm:prSet presAssocID="{2B7B785E-DBB5-4DF9-81D7-69D7EE5706BA}" presName="dotArrow2" presStyleLbl="alignNode1" presStyleIdx="7" presStyleCnt="13"/>
      <dgm:spPr/>
    </dgm:pt>
    <dgm:pt modelId="{A8FEEA82-1E48-4B86-8AB9-FFC79E8AC988}" type="pres">
      <dgm:prSet presAssocID="{2B7B785E-DBB5-4DF9-81D7-69D7EE5706BA}" presName="dotArrow3" presStyleLbl="alignNode1" presStyleIdx="8" presStyleCnt="13"/>
      <dgm:spPr/>
    </dgm:pt>
    <dgm:pt modelId="{C3AB82D4-EDEB-46F9-BE27-2B45928CA70D}" type="pres">
      <dgm:prSet presAssocID="{2B7B785E-DBB5-4DF9-81D7-69D7EE5706BA}" presName="dotArrow4" presStyleLbl="alignNode1" presStyleIdx="9" presStyleCnt="13"/>
      <dgm:spPr/>
    </dgm:pt>
    <dgm:pt modelId="{20C8B019-54F1-4A09-BEE4-4026E7A14648}" type="pres">
      <dgm:prSet presAssocID="{2B7B785E-DBB5-4DF9-81D7-69D7EE5706BA}" presName="dotArrow5" presStyleLbl="alignNode1" presStyleIdx="10" presStyleCnt="13"/>
      <dgm:spPr/>
    </dgm:pt>
    <dgm:pt modelId="{8D4B6B8F-0C76-4C81-8DCA-19B83DE2F8F1}" type="pres">
      <dgm:prSet presAssocID="{2B7B785E-DBB5-4DF9-81D7-69D7EE5706BA}" presName="dotArrow6" presStyleLbl="alignNode1" presStyleIdx="11" presStyleCnt="13"/>
      <dgm:spPr/>
    </dgm:pt>
    <dgm:pt modelId="{DF7BB394-892B-487F-8B2B-FF69C176A4D8}" type="pres">
      <dgm:prSet presAssocID="{2B7B785E-DBB5-4DF9-81D7-69D7EE5706BA}" presName="dotArrow7" presStyleLbl="alignNode1" presStyleIdx="12" presStyleCnt="13"/>
      <dgm:spPr/>
    </dgm:pt>
    <dgm:pt modelId="{8DED7113-19AF-43BE-8A67-976C0E56BAAB}" type="pres">
      <dgm:prSet presAssocID="{4B6B5D29-1F1A-4ADC-997E-BB0F9737F94B}" presName="parTx1" presStyleLbl="node1" presStyleIdx="0" presStyleCnt="4"/>
      <dgm:spPr/>
      <dgm:t>
        <a:bodyPr/>
        <a:lstStyle/>
        <a:p>
          <a:endParaRPr lang="zh-TW" altLang="en-US"/>
        </a:p>
      </dgm:t>
    </dgm:pt>
    <dgm:pt modelId="{F377ACB1-17CD-4819-B9F2-ED359CF60672}" type="pres">
      <dgm:prSet presAssocID="{4B6B5D29-1F1A-4ADC-997E-BB0F9737F94B}" presName="desTx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D1FA18-7D19-4118-A1DA-4BD862E6AD61}" type="pres">
      <dgm:prSet presAssocID="{FCAB015A-F82C-44AA-BBBC-998C1B0BA6D4}" presName="picture1" presStyleCnt="0"/>
      <dgm:spPr/>
    </dgm:pt>
    <dgm:pt modelId="{D8A03368-7F27-45CE-9999-C75B9A11AFE6}" type="pres">
      <dgm:prSet presAssocID="{FCAB015A-F82C-44AA-BBBC-998C1B0BA6D4}" presName="imageRepeatNode" presStyleLbl="fgImgPlace1" presStyleIdx="0" presStyleCnt="4"/>
      <dgm:spPr/>
      <dgm:t>
        <a:bodyPr/>
        <a:lstStyle/>
        <a:p>
          <a:endParaRPr lang="zh-TW" altLang="en-US"/>
        </a:p>
      </dgm:t>
    </dgm:pt>
    <dgm:pt modelId="{9A43CA98-D453-4E74-9E89-17F7DF1B7EF6}" type="pres">
      <dgm:prSet presAssocID="{50D64F9F-74D2-4CFC-9105-2D8C5BCED6E0}" presName="parTx2" presStyleLbl="node1" presStyleIdx="1" presStyleCnt="4"/>
      <dgm:spPr/>
      <dgm:t>
        <a:bodyPr/>
        <a:lstStyle/>
        <a:p>
          <a:endParaRPr lang="zh-TW" altLang="en-US"/>
        </a:p>
      </dgm:t>
    </dgm:pt>
    <dgm:pt modelId="{248BE715-77A7-4EA8-8087-E120F9BA395F}" type="pres">
      <dgm:prSet presAssocID="{50D64F9F-74D2-4CFC-9105-2D8C5BCED6E0}" presName="desTx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89A6A9-AA9F-4399-B091-EE82FC9EA2F8}" type="pres">
      <dgm:prSet presAssocID="{DD774B8F-F36A-4BBB-8B8E-CA5DB0949994}" presName="picture2" presStyleCnt="0"/>
      <dgm:spPr/>
    </dgm:pt>
    <dgm:pt modelId="{C9FCD322-B201-4DBB-99AA-F87A88657068}" type="pres">
      <dgm:prSet presAssocID="{DD774B8F-F36A-4BBB-8B8E-CA5DB0949994}" presName="imageRepeatNode" presStyleLbl="fgImgPlace1" presStyleIdx="1" presStyleCnt="4"/>
      <dgm:spPr/>
      <dgm:t>
        <a:bodyPr/>
        <a:lstStyle/>
        <a:p>
          <a:endParaRPr lang="zh-TW" altLang="en-US"/>
        </a:p>
      </dgm:t>
    </dgm:pt>
    <dgm:pt modelId="{DC897279-8450-46B2-A3C6-B624A96FAFD9}" type="pres">
      <dgm:prSet presAssocID="{53D2D43D-C10A-47BE-9547-2CEB24836C84}" presName="parTx3" presStyleLbl="node1" presStyleIdx="2" presStyleCnt="4"/>
      <dgm:spPr/>
      <dgm:t>
        <a:bodyPr/>
        <a:lstStyle/>
        <a:p>
          <a:endParaRPr lang="zh-TW" altLang="en-US"/>
        </a:p>
      </dgm:t>
    </dgm:pt>
    <dgm:pt modelId="{8C33DAC3-747B-4E42-B368-E2598F4BC032}" type="pres">
      <dgm:prSet presAssocID="{53D2D43D-C10A-47BE-9547-2CEB24836C84}" presName="desTx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6D6A5A-9E9C-4204-BB80-4EE7C7FE7EE1}" type="pres">
      <dgm:prSet presAssocID="{9EED2ED5-E1B3-472B-8464-326720026EC4}" presName="picture3" presStyleCnt="0"/>
      <dgm:spPr/>
    </dgm:pt>
    <dgm:pt modelId="{514C090B-C061-4FC1-B058-6B805FADE6AE}" type="pres">
      <dgm:prSet presAssocID="{9EED2ED5-E1B3-472B-8464-326720026EC4}" presName="imageRepeatNode" presStyleLbl="fgImgPlace1" presStyleIdx="2" presStyleCnt="4"/>
      <dgm:spPr/>
      <dgm:t>
        <a:bodyPr/>
        <a:lstStyle/>
        <a:p>
          <a:endParaRPr lang="zh-TW" altLang="en-US"/>
        </a:p>
      </dgm:t>
    </dgm:pt>
    <dgm:pt modelId="{24B3D15E-E647-4264-A483-C9813CAA9ACD}" type="pres">
      <dgm:prSet presAssocID="{C31AAB87-A076-4612-A2C6-EBD597437F8E}" presName="parTx4" presStyleLbl="node1" presStyleIdx="3" presStyleCnt="4"/>
      <dgm:spPr/>
      <dgm:t>
        <a:bodyPr/>
        <a:lstStyle/>
        <a:p>
          <a:endParaRPr lang="zh-TW" altLang="en-US"/>
        </a:p>
      </dgm:t>
    </dgm:pt>
    <dgm:pt modelId="{50C0EC12-54DA-4569-B843-5DFFDF136AE1}" type="pres">
      <dgm:prSet presAssocID="{0FEAD063-EFB4-4B05-916D-6047E2AF5006}" presName="picture4" presStyleCnt="0"/>
      <dgm:spPr/>
    </dgm:pt>
    <dgm:pt modelId="{D39171C5-7A3F-4027-98CC-34271A03A538}" type="pres">
      <dgm:prSet presAssocID="{0FEAD063-EFB4-4B05-916D-6047E2AF5006}" presName="imageRepeatNode" presStyleLbl="fgImgPlac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E39A54E9-C214-4667-AE70-4D9EDCE4C5BA}" type="presOf" srcId="{CCB6E2C6-C0D6-4F91-A352-77E3A3158788}" destId="{8C33DAC3-747B-4E42-B368-E2598F4BC032}" srcOrd="0" destOrd="0" presId="urn:microsoft.com/office/officeart/2008/layout/AscendingPictureAccentProcess"/>
    <dgm:cxn modelId="{948187E1-2CF9-4987-9A04-894A6A1737A1}" srcId="{50D64F9F-74D2-4CFC-9105-2D8C5BCED6E0}" destId="{05E41B42-767B-4EB9-AC66-3216BE91A06F}" srcOrd="0" destOrd="0" parTransId="{A7C7DA26-8A80-44CB-BCE8-FD681AED0AFD}" sibTransId="{F915FAA1-9847-434C-9D75-211AB30991E9}"/>
    <dgm:cxn modelId="{C2E53B1F-1658-4280-93A8-CDF013FF3DC5}" srcId="{2B7B785E-DBB5-4DF9-81D7-69D7EE5706BA}" destId="{4B6B5D29-1F1A-4ADC-997E-BB0F9737F94B}" srcOrd="0" destOrd="0" parTransId="{45F0317C-FD64-4704-A6AA-4D78704AB3A2}" sibTransId="{FCAB015A-F82C-44AA-BBBC-998C1B0BA6D4}"/>
    <dgm:cxn modelId="{B40A150B-0C14-4F6F-806D-487EDB8709F7}" type="presOf" srcId="{FCAB015A-F82C-44AA-BBBC-998C1B0BA6D4}" destId="{D8A03368-7F27-45CE-9999-C75B9A11AFE6}" srcOrd="0" destOrd="0" presId="urn:microsoft.com/office/officeart/2008/layout/AscendingPictureAccentProcess"/>
    <dgm:cxn modelId="{AF650B22-4A48-4C02-9F47-E334D8BA0E87}" type="presOf" srcId="{0FEAD063-EFB4-4B05-916D-6047E2AF5006}" destId="{D39171C5-7A3F-4027-98CC-34271A03A538}" srcOrd="0" destOrd="0" presId="urn:microsoft.com/office/officeart/2008/layout/AscendingPictureAccentProcess"/>
    <dgm:cxn modelId="{4AE133B3-340A-4713-950F-969D861F2EAD}" type="presOf" srcId="{53D2D43D-C10A-47BE-9547-2CEB24836C84}" destId="{DC897279-8450-46B2-A3C6-B624A96FAFD9}" srcOrd="0" destOrd="0" presId="urn:microsoft.com/office/officeart/2008/layout/AscendingPictureAccentProcess"/>
    <dgm:cxn modelId="{07FE8FEC-D00F-4AE5-857F-D9D97F218523}" type="presOf" srcId="{4B6B5D29-1F1A-4ADC-997E-BB0F9737F94B}" destId="{8DED7113-19AF-43BE-8A67-976C0E56BAAB}" srcOrd="0" destOrd="0" presId="urn:microsoft.com/office/officeart/2008/layout/AscendingPictureAccentProcess"/>
    <dgm:cxn modelId="{7A3309E1-C162-4E6C-89A7-3597FBD278CC}" type="presOf" srcId="{2B7B785E-DBB5-4DF9-81D7-69D7EE5706BA}" destId="{4469580D-C64A-4AC2-A9DB-DBDECFBAA48D}" srcOrd="0" destOrd="0" presId="urn:microsoft.com/office/officeart/2008/layout/AscendingPictureAccentProcess"/>
    <dgm:cxn modelId="{8FA63908-0CEE-4142-BDE7-DD0ED42BB078}" srcId="{2B7B785E-DBB5-4DF9-81D7-69D7EE5706BA}" destId="{C31AAB87-A076-4612-A2C6-EBD597437F8E}" srcOrd="3" destOrd="0" parTransId="{F72F74BE-AED2-428B-A180-2E9D803530DF}" sibTransId="{0FEAD063-EFB4-4B05-916D-6047E2AF5006}"/>
    <dgm:cxn modelId="{81B8E14B-BF45-4963-9288-11A1FD93B0A9}" type="presOf" srcId="{9EED2ED5-E1B3-472B-8464-326720026EC4}" destId="{514C090B-C061-4FC1-B058-6B805FADE6AE}" srcOrd="0" destOrd="0" presId="urn:microsoft.com/office/officeart/2008/layout/AscendingPictureAccentProcess"/>
    <dgm:cxn modelId="{07ECEE2F-9D79-42E4-9392-BAC873DA6505}" type="presOf" srcId="{D6192755-99BF-4736-BA97-0BAD5E6BDC7C}" destId="{F377ACB1-17CD-4819-B9F2-ED359CF60672}" srcOrd="0" destOrd="0" presId="urn:microsoft.com/office/officeart/2008/layout/AscendingPictureAccentProcess"/>
    <dgm:cxn modelId="{20C2D2D4-5060-4413-9DFC-45ED132B7675}" srcId="{4B6B5D29-1F1A-4ADC-997E-BB0F9737F94B}" destId="{D6192755-99BF-4736-BA97-0BAD5E6BDC7C}" srcOrd="0" destOrd="0" parTransId="{E2BD274B-146D-4FD0-A00F-3C1CF0C1836E}" sibTransId="{07D1F09A-5A6A-4DE9-AA06-430EC882D3AB}"/>
    <dgm:cxn modelId="{2ACFFD58-A80D-4DE9-B8ED-DE158CC40E5D}" srcId="{2B7B785E-DBB5-4DF9-81D7-69D7EE5706BA}" destId="{53D2D43D-C10A-47BE-9547-2CEB24836C84}" srcOrd="2" destOrd="0" parTransId="{CBF56AAC-9A74-4FD3-B774-6A283B8B843D}" sibTransId="{9EED2ED5-E1B3-472B-8464-326720026EC4}"/>
    <dgm:cxn modelId="{85392A07-BB4A-40DC-95A9-EA63DAFF425C}" type="presOf" srcId="{05E41B42-767B-4EB9-AC66-3216BE91A06F}" destId="{248BE715-77A7-4EA8-8087-E120F9BA395F}" srcOrd="0" destOrd="0" presId="urn:microsoft.com/office/officeart/2008/layout/AscendingPictureAccentProcess"/>
    <dgm:cxn modelId="{EC9D3431-9E66-4FDA-B062-1F50C6C9CC6D}" srcId="{53D2D43D-C10A-47BE-9547-2CEB24836C84}" destId="{CCB6E2C6-C0D6-4F91-A352-77E3A3158788}" srcOrd="0" destOrd="0" parTransId="{7430CA1B-C197-4F5A-B6C7-7A648EC9AC96}" sibTransId="{20D115FF-4836-4F06-9492-4340ADCE6CC9}"/>
    <dgm:cxn modelId="{AA76D969-B309-46EF-9830-ADEDC581E4EC}" srcId="{2B7B785E-DBB5-4DF9-81D7-69D7EE5706BA}" destId="{50D64F9F-74D2-4CFC-9105-2D8C5BCED6E0}" srcOrd="1" destOrd="0" parTransId="{397D5532-C0DC-4DA6-8CAB-889FCA55CB0E}" sibTransId="{DD774B8F-F36A-4BBB-8B8E-CA5DB0949994}"/>
    <dgm:cxn modelId="{DF3BB336-75CC-4E7F-AABB-0C53268FAF9E}" type="presOf" srcId="{50D64F9F-74D2-4CFC-9105-2D8C5BCED6E0}" destId="{9A43CA98-D453-4E74-9E89-17F7DF1B7EF6}" srcOrd="0" destOrd="0" presId="urn:microsoft.com/office/officeart/2008/layout/AscendingPictureAccentProcess"/>
    <dgm:cxn modelId="{C45FE502-0F59-4E2C-9DCA-4FF568CFC594}" type="presOf" srcId="{DD774B8F-F36A-4BBB-8B8E-CA5DB0949994}" destId="{C9FCD322-B201-4DBB-99AA-F87A88657068}" srcOrd="0" destOrd="0" presId="urn:microsoft.com/office/officeart/2008/layout/AscendingPictureAccentProcess"/>
    <dgm:cxn modelId="{5BEF3490-A6B1-4669-9821-5C5B90AE2457}" type="presOf" srcId="{C31AAB87-A076-4612-A2C6-EBD597437F8E}" destId="{24B3D15E-E647-4264-A483-C9813CAA9ACD}" srcOrd="0" destOrd="0" presId="urn:microsoft.com/office/officeart/2008/layout/AscendingPictureAccentProcess"/>
    <dgm:cxn modelId="{8F14E7F2-D26E-4ABC-BADC-663E8935ADB5}" type="presParOf" srcId="{4469580D-C64A-4AC2-A9DB-DBDECFBAA48D}" destId="{1B373014-DB47-489C-8CA2-F92FC57C683A}" srcOrd="0" destOrd="0" presId="urn:microsoft.com/office/officeart/2008/layout/AscendingPictureAccentProcess"/>
    <dgm:cxn modelId="{FD52A93B-769E-4FD5-B496-FE17B02BC563}" type="presParOf" srcId="{4469580D-C64A-4AC2-A9DB-DBDECFBAA48D}" destId="{4C1C1593-0127-426C-B27E-07A2D91DF52B}" srcOrd="1" destOrd="0" presId="urn:microsoft.com/office/officeart/2008/layout/AscendingPictureAccentProcess"/>
    <dgm:cxn modelId="{401AAF93-ED37-40B7-A27A-90C9D554D524}" type="presParOf" srcId="{4469580D-C64A-4AC2-A9DB-DBDECFBAA48D}" destId="{CE9D45AF-5726-436D-BDFC-77944CE591E0}" srcOrd="2" destOrd="0" presId="urn:microsoft.com/office/officeart/2008/layout/AscendingPictureAccentProcess"/>
    <dgm:cxn modelId="{689D32CE-066F-4D67-AE0F-10E08332A95D}" type="presParOf" srcId="{4469580D-C64A-4AC2-A9DB-DBDECFBAA48D}" destId="{2EB5F689-30FD-4D56-AF7B-ACBAAE40D305}" srcOrd="3" destOrd="0" presId="urn:microsoft.com/office/officeart/2008/layout/AscendingPictureAccentProcess"/>
    <dgm:cxn modelId="{D3C034B7-C9F3-465C-AD71-EBA8B4B86A5F}" type="presParOf" srcId="{4469580D-C64A-4AC2-A9DB-DBDECFBAA48D}" destId="{D277B294-0D49-40A1-9BEC-0C58A6E1C95F}" srcOrd="4" destOrd="0" presId="urn:microsoft.com/office/officeart/2008/layout/AscendingPictureAccentProcess"/>
    <dgm:cxn modelId="{B82407C5-62A5-411B-A61D-AB662C693CFD}" type="presParOf" srcId="{4469580D-C64A-4AC2-A9DB-DBDECFBAA48D}" destId="{5E094A21-C9CA-462F-B2F3-D0D585F5AC90}" srcOrd="5" destOrd="0" presId="urn:microsoft.com/office/officeart/2008/layout/AscendingPictureAccentProcess"/>
    <dgm:cxn modelId="{D0FDA42F-CB02-4295-B3FA-EC9B4E8F5B7F}" type="presParOf" srcId="{4469580D-C64A-4AC2-A9DB-DBDECFBAA48D}" destId="{084B8168-7761-4D32-8F78-478DC83FE488}" srcOrd="6" destOrd="0" presId="urn:microsoft.com/office/officeart/2008/layout/AscendingPictureAccentProcess"/>
    <dgm:cxn modelId="{747D1F7F-DBDC-4C8C-B69F-EB783B339F32}" type="presParOf" srcId="{4469580D-C64A-4AC2-A9DB-DBDECFBAA48D}" destId="{ABDCF300-5BC4-48A9-8A71-FBB9BDA0CA2C}" srcOrd="7" destOrd="0" presId="urn:microsoft.com/office/officeart/2008/layout/AscendingPictureAccentProcess"/>
    <dgm:cxn modelId="{07D95FED-A427-4D7F-B7D9-6D4840B2E434}" type="presParOf" srcId="{4469580D-C64A-4AC2-A9DB-DBDECFBAA48D}" destId="{A8FEEA82-1E48-4B86-8AB9-FFC79E8AC988}" srcOrd="8" destOrd="0" presId="urn:microsoft.com/office/officeart/2008/layout/AscendingPictureAccentProcess"/>
    <dgm:cxn modelId="{BCE51FC5-6B18-41A5-BA0B-B0B7C799044E}" type="presParOf" srcId="{4469580D-C64A-4AC2-A9DB-DBDECFBAA48D}" destId="{C3AB82D4-EDEB-46F9-BE27-2B45928CA70D}" srcOrd="9" destOrd="0" presId="urn:microsoft.com/office/officeart/2008/layout/AscendingPictureAccentProcess"/>
    <dgm:cxn modelId="{0AA0AA38-30C4-4F64-B34B-1C76485812FC}" type="presParOf" srcId="{4469580D-C64A-4AC2-A9DB-DBDECFBAA48D}" destId="{20C8B019-54F1-4A09-BEE4-4026E7A14648}" srcOrd="10" destOrd="0" presId="urn:microsoft.com/office/officeart/2008/layout/AscendingPictureAccentProcess"/>
    <dgm:cxn modelId="{8C5AFDDD-8BEE-493F-9CB9-0931DF04394F}" type="presParOf" srcId="{4469580D-C64A-4AC2-A9DB-DBDECFBAA48D}" destId="{8D4B6B8F-0C76-4C81-8DCA-19B83DE2F8F1}" srcOrd="11" destOrd="0" presId="urn:microsoft.com/office/officeart/2008/layout/AscendingPictureAccentProcess"/>
    <dgm:cxn modelId="{4902B616-8366-4989-A6AC-E5E42CD67E8B}" type="presParOf" srcId="{4469580D-C64A-4AC2-A9DB-DBDECFBAA48D}" destId="{DF7BB394-892B-487F-8B2B-FF69C176A4D8}" srcOrd="12" destOrd="0" presId="urn:microsoft.com/office/officeart/2008/layout/AscendingPictureAccentProcess"/>
    <dgm:cxn modelId="{2C84ADAB-4003-46A5-9C4E-18C1AA91FE77}" type="presParOf" srcId="{4469580D-C64A-4AC2-A9DB-DBDECFBAA48D}" destId="{8DED7113-19AF-43BE-8A67-976C0E56BAAB}" srcOrd="13" destOrd="0" presId="urn:microsoft.com/office/officeart/2008/layout/AscendingPictureAccentProcess"/>
    <dgm:cxn modelId="{5ED02B25-4B5C-471C-9D8A-662A93B625EB}" type="presParOf" srcId="{4469580D-C64A-4AC2-A9DB-DBDECFBAA48D}" destId="{F377ACB1-17CD-4819-B9F2-ED359CF60672}" srcOrd="14" destOrd="0" presId="urn:microsoft.com/office/officeart/2008/layout/AscendingPictureAccentProcess"/>
    <dgm:cxn modelId="{073F102F-07DE-402E-AB79-C79836754357}" type="presParOf" srcId="{4469580D-C64A-4AC2-A9DB-DBDECFBAA48D}" destId="{57D1FA18-7D19-4118-A1DA-4BD862E6AD61}" srcOrd="15" destOrd="0" presId="urn:microsoft.com/office/officeart/2008/layout/AscendingPictureAccentProcess"/>
    <dgm:cxn modelId="{DB329DA2-114F-41BF-B370-370E6035DCDB}" type="presParOf" srcId="{57D1FA18-7D19-4118-A1DA-4BD862E6AD61}" destId="{D8A03368-7F27-45CE-9999-C75B9A11AFE6}" srcOrd="0" destOrd="0" presId="urn:microsoft.com/office/officeart/2008/layout/AscendingPictureAccentProcess"/>
    <dgm:cxn modelId="{19B791E7-8773-40EA-8FA5-B4450836CEDA}" type="presParOf" srcId="{4469580D-C64A-4AC2-A9DB-DBDECFBAA48D}" destId="{9A43CA98-D453-4E74-9E89-17F7DF1B7EF6}" srcOrd="16" destOrd="0" presId="urn:microsoft.com/office/officeart/2008/layout/AscendingPictureAccentProcess"/>
    <dgm:cxn modelId="{614CC071-E6A1-4AFE-B925-D53169F21846}" type="presParOf" srcId="{4469580D-C64A-4AC2-A9DB-DBDECFBAA48D}" destId="{248BE715-77A7-4EA8-8087-E120F9BA395F}" srcOrd="17" destOrd="0" presId="urn:microsoft.com/office/officeart/2008/layout/AscendingPictureAccentProcess"/>
    <dgm:cxn modelId="{494FA225-E7D0-4CD0-B220-3D1C52816266}" type="presParOf" srcId="{4469580D-C64A-4AC2-A9DB-DBDECFBAA48D}" destId="{7E89A6A9-AA9F-4399-B091-EE82FC9EA2F8}" srcOrd="18" destOrd="0" presId="urn:microsoft.com/office/officeart/2008/layout/AscendingPictureAccentProcess"/>
    <dgm:cxn modelId="{1987FDBA-B274-4754-B905-4BBD7EE08E9F}" type="presParOf" srcId="{7E89A6A9-AA9F-4399-B091-EE82FC9EA2F8}" destId="{C9FCD322-B201-4DBB-99AA-F87A88657068}" srcOrd="0" destOrd="0" presId="urn:microsoft.com/office/officeart/2008/layout/AscendingPictureAccentProcess"/>
    <dgm:cxn modelId="{347ABD40-3F8A-481E-8E0E-D6E680B1525C}" type="presParOf" srcId="{4469580D-C64A-4AC2-A9DB-DBDECFBAA48D}" destId="{DC897279-8450-46B2-A3C6-B624A96FAFD9}" srcOrd="19" destOrd="0" presId="urn:microsoft.com/office/officeart/2008/layout/AscendingPictureAccentProcess"/>
    <dgm:cxn modelId="{62BF06E9-9A15-402C-8733-F0074BE6A6CD}" type="presParOf" srcId="{4469580D-C64A-4AC2-A9DB-DBDECFBAA48D}" destId="{8C33DAC3-747B-4E42-B368-E2598F4BC032}" srcOrd="20" destOrd="0" presId="urn:microsoft.com/office/officeart/2008/layout/AscendingPictureAccentProcess"/>
    <dgm:cxn modelId="{C66348BB-964A-4BAB-BDCC-4F561328B4DB}" type="presParOf" srcId="{4469580D-C64A-4AC2-A9DB-DBDECFBAA48D}" destId="{EB6D6A5A-9E9C-4204-BB80-4EE7C7FE7EE1}" srcOrd="21" destOrd="0" presId="urn:microsoft.com/office/officeart/2008/layout/AscendingPictureAccentProcess"/>
    <dgm:cxn modelId="{441BC32A-9D51-46D7-A515-8AD9FAC04365}" type="presParOf" srcId="{EB6D6A5A-9E9C-4204-BB80-4EE7C7FE7EE1}" destId="{514C090B-C061-4FC1-B058-6B805FADE6AE}" srcOrd="0" destOrd="0" presId="urn:microsoft.com/office/officeart/2008/layout/AscendingPictureAccentProcess"/>
    <dgm:cxn modelId="{EA6727FA-0CAB-4BF4-8AD6-9266D7F3DE2D}" type="presParOf" srcId="{4469580D-C64A-4AC2-A9DB-DBDECFBAA48D}" destId="{24B3D15E-E647-4264-A483-C9813CAA9ACD}" srcOrd="22" destOrd="0" presId="urn:microsoft.com/office/officeart/2008/layout/AscendingPictureAccentProcess"/>
    <dgm:cxn modelId="{7B383CED-7D76-4472-8847-F7AAE2B6DA16}" type="presParOf" srcId="{4469580D-C64A-4AC2-A9DB-DBDECFBAA48D}" destId="{50C0EC12-54DA-4569-B843-5DFFDF136AE1}" srcOrd="23" destOrd="0" presId="urn:microsoft.com/office/officeart/2008/layout/AscendingPictureAccentProcess"/>
    <dgm:cxn modelId="{62C31175-52D1-43AF-A289-78F4BE5584D8}" type="presParOf" srcId="{50C0EC12-54DA-4569-B843-5DFFDF136AE1}" destId="{D39171C5-7A3F-4027-98CC-34271A03A53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A43A63-DFDB-4B42-A032-8E3420CEA315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D8B509E-99D2-4F84-91BF-CFF4062AC749}">
      <dgm:prSet phldrT="[文字]"/>
      <dgm:spPr/>
      <dgm:t>
        <a:bodyPr/>
        <a:lstStyle/>
        <a:p>
          <a:r>
            <a:rPr lang="zh-TW" altLang="en-US" dirty="0" smtClean="0"/>
            <a:t>參訪</a:t>
          </a:r>
          <a:endParaRPr lang="zh-TW" altLang="en-US" dirty="0"/>
        </a:p>
      </dgm:t>
    </dgm:pt>
    <dgm:pt modelId="{0A6DC927-FAC4-49AA-9D13-4640EEB56E73}" type="parTrans" cxnId="{74F91E03-6836-4340-A554-26D149AAE2A1}">
      <dgm:prSet/>
      <dgm:spPr/>
      <dgm:t>
        <a:bodyPr/>
        <a:lstStyle/>
        <a:p>
          <a:endParaRPr lang="zh-TW" altLang="en-US"/>
        </a:p>
      </dgm:t>
    </dgm:pt>
    <dgm:pt modelId="{686BD16D-094F-4A73-8940-7A87C72F496D}" type="sibTrans" cxnId="{74F91E03-6836-4340-A554-26D149AAE2A1}">
      <dgm:prSet/>
      <dgm:spPr/>
      <dgm:t>
        <a:bodyPr/>
        <a:lstStyle/>
        <a:p>
          <a:endParaRPr lang="zh-TW" altLang="en-US"/>
        </a:p>
      </dgm:t>
    </dgm:pt>
    <dgm:pt modelId="{AC76BD8A-EDB6-4E6A-AB6E-D41240204C5C}">
      <dgm:prSet phldrT="[文字]" custT="1"/>
      <dgm:spPr/>
      <dgm:t>
        <a:bodyPr/>
        <a:lstStyle/>
        <a:p>
          <a:r>
            <a:rPr lang="zh-TW" altLang="en-US" sz="1400" dirty="0" smtClean="0"/>
            <a:t>流浪動物之家</a:t>
          </a:r>
        </a:p>
        <a:p>
          <a:r>
            <a:rPr lang="zh-TW" altLang="en-US" sz="1400" dirty="0" smtClean="0"/>
            <a:t>卓媽媽流浪狗之家</a:t>
          </a:r>
        </a:p>
        <a:p>
          <a:r>
            <a:rPr lang="zh-TW" altLang="en-US" sz="1400" dirty="0" smtClean="0"/>
            <a:t>拼圖貓中途之家</a:t>
          </a:r>
        </a:p>
        <a:p>
          <a:endParaRPr lang="zh-TW" altLang="en-US" sz="1400" dirty="0"/>
        </a:p>
      </dgm:t>
    </dgm:pt>
    <dgm:pt modelId="{55430697-42A4-4C5B-9351-8940AC610506}" type="parTrans" cxnId="{45237B45-C6FD-4324-A3CB-76A761DDABB7}">
      <dgm:prSet/>
      <dgm:spPr/>
      <dgm:t>
        <a:bodyPr/>
        <a:lstStyle/>
        <a:p>
          <a:endParaRPr lang="zh-TW" altLang="en-US"/>
        </a:p>
      </dgm:t>
    </dgm:pt>
    <dgm:pt modelId="{EA782148-3298-441C-9520-598CCA1BA186}" type="sibTrans" cxnId="{45237B45-C6FD-4324-A3CB-76A761DDABB7}">
      <dgm:prSet/>
      <dgm:spPr/>
      <dgm:t>
        <a:bodyPr/>
        <a:lstStyle/>
        <a:p>
          <a:endParaRPr lang="zh-TW" altLang="en-US"/>
        </a:p>
      </dgm:t>
    </dgm:pt>
    <dgm:pt modelId="{38FDE151-9969-4738-AF77-FC3C99DC81DD}">
      <dgm:prSet phldrT="[文字]"/>
      <dgm:spPr/>
      <dgm:t>
        <a:bodyPr/>
        <a:lstStyle/>
        <a:p>
          <a:r>
            <a:rPr lang="zh-TW" altLang="en-US" dirty="0" smtClean="0"/>
            <a:t>宣導</a:t>
          </a:r>
          <a:endParaRPr lang="zh-TW" altLang="en-US" dirty="0"/>
        </a:p>
      </dgm:t>
    </dgm:pt>
    <dgm:pt modelId="{AD9CAF2D-CFD5-430D-90A5-BF618443D736}" type="parTrans" cxnId="{4EA35750-7138-4BAB-BF81-705F308FA82A}">
      <dgm:prSet/>
      <dgm:spPr/>
      <dgm:t>
        <a:bodyPr/>
        <a:lstStyle/>
        <a:p>
          <a:endParaRPr lang="zh-TW" altLang="en-US"/>
        </a:p>
      </dgm:t>
    </dgm:pt>
    <dgm:pt modelId="{D49F7C99-3FF6-464B-8C46-9658658866AA}" type="sibTrans" cxnId="{4EA35750-7138-4BAB-BF81-705F308FA82A}">
      <dgm:prSet/>
      <dgm:spPr/>
      <dgm:t>
        <a:bodyPr/>
        <a:lstStyle/>
        <a:p>
          <a:endParaRPr lang="zh-TW" altLang="en-US"/>
        </a:p>
      </dgm:t>
    </dgm:pt>
    <dgm:pt modelId="{A7CCE956-8127-44BD-AD35-ACC07D392417}">
      <dgm:prSet phldrT="[文字]" custT="1"/>
      <dgm:spPr/>
      <dgm:t>
        <a:bodyPr/>
        <a:lstStyle/>
        <a:p>
          <a:r>
            <a:rPr lang="zh-TW" altLang="en-US" sz="1400" dirty="0" smtClean="0"/>
            <a:t>宣導內容規劃</a:t>
          </a:r>
          <a:endParaRPr lang="zh-TW" altLang="en-US" sz="1400" dirty="0"/>
        </a:p>
      </dgm:t>
    </dgm:pt>
    <dgm:pt modelId="{23ACF7C7-9350-483F-B256-4CA15A237F1B}" type="parTrans" cxnId="{8635CD23-E497-41B5-8911-8B1381B1953A}">
      <dgm:prSet/>
      <dgm:spPr/>
      <dgm:t>
        <a:bodyPr/>
        <a:lstStyle/>
        <a:p>
          <a:endParaRPr lang="zh-TW" altLang="en-US"/>
        </a:p>
      </dgm:t>
    </dgm:pt>
    <dgm:pt modelId="{196BC9E0-177A-4CA9-813D-12D9B14963E4}" type="sibTrans" cxnId="{8635CD23-E497-41B5-8911-8B1381B1953A}">
      <dgm:prSet/>
      <dgm:spPr/>
      <dgm:t>
        <a:bodyPr/>
        <a:lstStyle/>
        <a:p>
          <a:endParaRPr lang="zh-TW" altLang="en-US"/>
        </a:p>
      </dgm:t>
    </dgm:pt>
    <dgm:pt modelId="{374F3EF4-FC73-4731-BD40-809217135AE5}">
      <dgm:prSet phldrT="[文字]"/>
      <dgm:spPr/>
      <dgm:t>
        <a:bodyPr/>
        <a:lstStyle/>
        <a:p>
          <a:r>
            <a:rPr lang="zh-TW" altLang="en-US" dirty="0" smtClean="0"/>
            <a:t>勸募義賣</a:t>
          </a:r>
          <a:endParaRPr lang="zh-TW" altLang="en-US" dirty="0"/>
        </a:p>
      </dgm:t>
    </dgm:pt>
    <dgm:pt modelId="{FD184D6A-CA54-4DCE-8DAB-7B2D6B765751}" type="parTrans" cxnId="{39A4A987-673A-4365-A71F-D59A0AE9252E}">
      <dgm:prSet/>
      <dgm:spPr/>
      <dgm:t>
        <a:bodyPr/>
        <a:lstStyle/>
        <a:p>
          <a:endParaRPr lang="zh-TW" altLang="en-US"/>
        </a:p>
      </dgm:t>
    </dgm:pt>
    <dgm:pt modelId="{D92D64F4-6CB0-4B75-B5C0-E998582077E2}" type="sibTrans" cxnId="{39A4A987-673A-4365-A71F-D59A0AE9252E}">
      <dgm:prSet/>
      <dgm:spPr/>
      <dgm:t>
        <a:bodyPr/>
        <a:lstStyle/>
        <a:p>
          <a:endParaRPr lang="zh-TW" altLang="en-US"/>
        </a:p>
      </dgm:t>
    </dgm:pt>
    <dgm:pt modelId="{CAD2688D-4834-4381-92D7-8BCF66A75D78}">
      <dgm:prSet phldrT="[文字]" custT="1"/>
      <dgm:spPr/>
      <dgm:t>
        <a:bodyPr/>
        <a:lstStyle/>
        <a:p>
          <a:r>
            <a:rPr lang="zh-TW" altLang="en-US" sz="1400" dirty="0" smtClean="0"/>
            <a:t>發票勸募</a:t>
          </a:r>
          <a:endParaRPr lang="zh-TW" altLang="en-US" sz="1400" dirty="0"/>
        </a:p>
      </dgm:t>
    </dgm:pt>
    <dgm:pt modelId="{5661F8C2-79F1-423D-A4AB-926DB05DF574}" type="parTrans" cxnId="{77C9D5F2-3A7F-44D3-89A2-A917388E5FA4}">
      <dgm:prSet/>
      <dgm:spPr/>
      <dgm:t>
        <a:bodyPr/>
        <a:lstStyle/>
        <a:p>
          <a:endParaRPr lang="zh-TW" altLang="en-US"/>
        </a:p>
      </dgm:t>
    </dgm:pt>
    <dgm:pt modelId="{534AAA08-2EA2-477A-BA55-0C2FD462235E}" type="sibTrans" cxnId="{77C9D5F2-3A7F-44D3-89A2-A917388E5FA4}">
      <dgm:prSet/>
      <dgm:spPr/>
      <dgm:t>
        <a:bodyPr/>
        <a:lstStyle/>
        <a:p>
          <a:endParaRPr lang="zh-TW" altLang="en-US"/>
        </a:p>
      </dgm:t>
    </dgm:pt>
    <dgm:pt modelId="{8F717D67-3A04-44F4-A786-D52D5F38D2A7}">
      <dgm:prSet phldrT="[文字]" custT="1"/>
      <dgm:spPr/>
      <dgm:t>
        <a:bodyPr/>
        <a:lstStyle/>
        <a:p>
          <a:r>
            <a:rPr lang="zh-TW" altLang="en-US" sz="1400" dirty="0" smtClean="0"/>
            <a:t>二手物義賣</a:t>
          </a:r>
          <a:endParaRPr lang="zh-TW" altLang="en-US" sz="1400" dirty="0"/>
        </a:p>
      </dgm:t>
    </dgm:pt>
    <dgm:pt modelId="{9D7383F7-C3FC-4818-B3CB-51C2BCBE58FE}" type="parTrans" cxnId="{2801F989-D94C-4FD7-8BBF-63FA3C2F3739}">
      <dgm:prSet/>
      <dgm:spPr/>
      <dgm:t>
        <a:bodyPr/>
        <a:lstStyle/>
        <a:p>
          <a:endParaRPr lang="zh-TW" altLang="en-US"/>
        </a:p>
      </dgm:t>
    </dgm:pt>
    <dgm:pt modelId="{00B54DC0-96FB-4CC4-B4D6-715C1913628D}" type="sibTrans" cxnId="{2801F989-D94C-4FD7-8BBF-63FA3C2F3739}">
      <dgm:prSet/>
      <dgm:spPr/>
      <dgm:t>
        <a:bodyPr/>
        <a:lstStyle/>
        <a:p>
          <a:endParaRPr lang="zh-TW" altLang="en-US"/>
        </a:p>
      </dgm:t>
    </dgm:pt>
    <dgm:pt modelId="{C65B73C6-41EC-4A7D-8FEC-38ABE0DFD8BA}">
      <dgm:prSet/>
      <dgm:spPr/>
      <dgm:t>
        <a:bodyPr/>
        <a:lstStyle/>
        <a:p>
          <a:r>
            <a:rPr lang="zh-TW" altLang="en-US" dirty="0" smtClean="0"/>
            <a:t>生產義賣</a:t>
          </a:r>
          <a:endParaRPr lang="zh-TW" altLang="en-US" dirty="0"/>
        </a:p>
      </dgm:t>
    </dgm:pt>
    <dgm:pt modelId="{F13677BA-5784-4244-A339-5768CB4A9D9F}" type="parTrans" cxnId="{6432B81C-F063-46B4-B28E-699A06DFF372}">
      <dgm:prSet/>
      <dgm:spPr/>
      <dgm:t>
        <a:bodyPr/>
        <a:lstStyle/>
        <a:p>
          <a:endParaRPr lang="zh-TW" altLang="en-US"/>
        </a:p>
      </dgm:t>
    </dgm:pt>
    <dgm:pt modelId="{60500A42-2700-4B5E-917C-ADB3A2E70292}" type="sibTrans" cxnId="{6432B81C-F063-46B4-B28E-699A06DFF372}">
      <dgm:prSet/>
      <dgm:spPr/>
      <dgm:t>
        <a:bodyPr/>
        <a:lstStyle/>
        <a:p>
          <a:endParaRPr lang="zh-TW" altLang="en-US"/>
        </a:p>
      </dgm:t>
    </dgm:pt>
    <dgm:pt modelId="{4A4D628F-DA63-4CBC-8084-6CD163E1D0CF}">
      <dgm:prSet/>
      <dgm:spPr/>
      <dgm:t>
        <a:bodyPr/>
        <a:lstStyle/>
        <a:p>
          <a:r>
            <a:rPr lang="zh-TW" altLang="en-US" dirty="0" smtClean="0"/>
            <a:t>捐款</a:t>
          </a:r>
          <a:endParaRPr lang="zh-TW" altLang="en-US" dirty="0"/>
        </a:p>
      </dgm:t>
    </dgm:pt>
    <dgm:pt modelId="{C76443FC-FAEA-4A19-AB8C-E75FB4C85A69}" type="parTrans" cxnId="{A0F02AA8-433F-4208-9643-503583310C0E}">
      <dgm:prSet/>
      <dgm:spPr/>
      <dgm:t>
        <a:bodyPr/>
        <a:lstStyle/>
        <a:p>
          <a:endParaRPr lang="zh-TW" altLang="en-US"/>
        </a:p>
      </dgm:t>
    </dgm:pt>
    <dgm:pt modelId="{0D4E1354-2789-4BD1-9418-6FD2295C2835}" type="sibTrans" cxnId="{A0F02AA8-433F-4208-9643-503583310C0E}">
      <dgm:prSet/>
      <dgm:spPr/>
      <dgm:t>
        <a:bodyPr/>
        <a:lstStyle/>
        <a:p>
          <a:endParaRPr lang="zh-TW" altLang="en-US"/>
        </a:p>
      </dgm:t>
    </dgm:pt>
    <dgm:pt modelId="{8F4A490F-D964-4AB0-BE33-7E0796B3AF8B}">
      <dgm:prSet phldrT="[文字]" custT="1"/>
      <dgm:spPr/>
      <dgm:t>
        <a:bodyPr/>
        <a:lstStyle/>
        <a:p>
          <a:endParaRPr lang="zh-TW" altLang="en-US" sz="1400" dirty="0"/>
        </a:p>
      </dgm:t>
    </dgm:pt>
    <dgm:pt modelId="{2A15EE37-FE27-4D77-A602-BBBAB6BE4463}" type="parTrans" cxnId="{719AE79F-0379-4537-A4B1-E551E33D1D67}">
      <dgm:prSet/>
      <dgm:spPr/>
      <dgm:t>
        <a:bodyPr/>
        <a:lstStyle/>
        <a:p>
          <a:endParaRPr lang="zh-TW" altLang="en-US"/>
        </a:p>
      </dgm:t>
    </dgm:pt>
    <dgm:pt modelId="{E69BF560-0D6D-4FAE-8DB6-11561A8E41B2}" type="sibTrans" cxnId="{719AE79F-0379-4537-A4B1-E551E33D1D67}">
      <dgm:prSet/>
      <dgm:spPr/>
      <dgm:t>
        <a:bodyPr/>
        <a:lstStyle/>
        <a:p>
          <a:endParaRPr lang="zh-TW" altLang="en-US"/>
        </a:p>
      </dgm:t>
    </dgm:pt>
    <dgm:pt modelId="{C2625DB1-0AF5-44E1-BCF6-B614A919B619}">
      <dgm:prSet phldrT="[文字]" custT="1"/>
      <dgm:spPr/>
      <dgm:t>
        <a:bodyPr/>
        <a:lstStyle/>
        <a:p>
          <a:endParaRPr lang="zh-TW" altLang="en-US" sz="1400" dirty="0"/>
        </a:p>
      </dgm:t>
    </dgm:pt>
    <dgm:pt modelId="{DE807270-BC04-4E0D-BB91-9391993A0CB0}" type="parTrans" cxnId="{55F9975C-CE6F-44A6-A073-EF3D864DE9D6}">
      <dgm:prSet/>
      <dgm:spPr/>
      <dgm:t>
        <a:bodyPr/>
        <a:lstStyle/>
        <a:p>
          <a:endParaRPr lang="zh-TW" altLang="en-US"/>
        </a:p>
      </dgm:t>
    </dgm:pt>
    <dgm:pt modelId="{CD7EC4A9-5310-45F9-BEDF-12952063196E}" type="sibTrans" cxnId="{55F9975C-CE6F-44A6-A073-EF3D864DE9D6}">
      <dgm:prSet/>
      <dgm:spPr/>
      <dgm:t>
        <a:bodyPr/>
        <a:lstStyle/>
        <a:p>
          <a:endParaRPr lang="zh-TW" altLang="en-US"/>
        </a:p>
      </dgm:t>
    </dgm:pt>
    <dgm:pt modelId="{2B66BDFC-4FEE-46E9-93F6-16AD6E864C25}">
      <dgm:prSet custT="1"/>
      <dgm:spPr/>
      <dgm:t>
        <a:bodyPr/>
        <a:lstStyle/>
        <a:p>
          <a:r>
            <a:rPr lang="zh-TW" altLang="en-US" sz="1400" dirty="0" smtClean="0"/>
            <a:t>利用貓便種植有機蔬菜義賣。</a:t>
          </a:r>
          <a:endParaRPr lang="zh-TW" altLang="en-US" sz="1400" dirty="0"/>
        </a:p>
      </dgm:t>
    </dgm:pt>
    <dgm:pt modelId="{678EC4A1-AAB7-4BCD-B186-7B55BE4CA5FE}" type="parTrans" cxnId="{1A894917-1194-4190-B0E2-63850AB128AF}">
      <dgm:prSet/>
      <dgm:spPr/>
      <dgm:t>
        <a:bodyPr/>
        <a:lstStyle/>
        <a:p>
          <a:endParaRPr lang="zh-TW" altLang="en-US"/>
        </a:p>
      </dgm:t>
    </dgm:pt>
    <dgm:pt modelId="{2855C853-D845-4873-854F-C4348FDC189C}" type="sibTrans" cxnId="{1A894917-1194-4190-B0E2-63850AB128AF}">
      <dgm:prSet/>
      <dgm:spPr/>
      <dgm:t>
        <a:bodyPr/>
        <a:lstStyle/>
        <a:p>
          <a:endParaRPr lang="zh-TW" altLang="en-US"/>
        </a:p>
      </dgm:t>
    </dgm:pt>
    <dgm:pt modelId="{D10BB120-9EA7-41E9-84A5-A45B1CB43BE6}">
      <dgm:prSet/>
      <dgm:spPr/>
      <dgm:t>
        <a:bodyPr/>
        <a:lstStyle/>
        <a:p>
          <a:endParaRPr lang="zh-TW" altLang="en-US" sz="1100" dirty="0"/>
        </a:p>
      </dgm:t>
    </dgm:pt>
    <dgm:pt modelId="{57ECE536-9D9E-4AA5-A31C-AEFA6973C53D}" type="parTrans" cxnId="{992DF463-502B-4E03-AED7-1129FA7FDD09}">
      <dgm:prSet/>
      <dgm:spPr/>
      <dgm:t>
        <a:bodyPr/>
        <a:lstStyle/>
        <a:p>
          <a:endParaRPr lang="zh-TW" altLang="en-US"/>
        </a:p>
      </dgm:t>
    </dgm:pt>
    <dgm:pt modelId="{5E4E73EF-B233-471D-A86F-C1C0C0A4D099}" type="sibTrans" cxnId="{992DF463-502B-4E03-AED7-1129FA7FDD09}">
      <dgm:prSet/>
      <dgm:spPr/>
      <dgm:t>
        <a:bodyPr/>
        <a:lstStyle/>
        <a:p>
          <a:endParaRPr lang="zh-TW" altLang="en-US"/>
        </a:p>
      </dgm:t>
    </dgm:pt>
    <dgm:pt modelId="{55AC9779-E0F3-45C0-9C9D-759001EABF9C}">
      <dgm:prSet phldrT="[文字]" custT="1"/>
      <dgm:spPr/>
      <dgm:t>
        <a:bodyPr/>
        <a:lstStyle/>
        <a:p>
          <a:r>
            <a:rPr lang="zh-TW" altLang="en-US" sz="1400" dirty="0" smtClean="0"/>
            <a:t>社區募款活動</a:t>
          </a:r>
          <a:endParaRPr lang="zh-TW" altLang="en-US" sz="1400" dirty="0"/>
        </a:p>
      </dgm:t>
    </dgm:pt>
    <dgm:pt modelId="{BEC49506-75D6-4E5B-A3D5-C8DE4CD20ADE}" type="parTrans" cxnId="{6291BEAB-BE8D-4653-8F1E-79E4D21F7352}">
      <dgm:prSet/>
      <dgm:spPr/>
      <dgm:t>
        <a:bodyPr/>
        <a:lstStyle/>
        <a:p>
          <a:endParaRPr lang="zh-TW" altLang="en-US"/>
        </a:p>
      </dgm:t>
    </dgm:pt>
    <dgm:pt modelId="{98CA5B24-6914-491F-B3FC-3CEEB416BE9D}" type="sibTrans" cxnId="{6291BEAB-BE8D-4653-8F1E-79E4D21F7352}">
      <dgm:prSet/>
      <dgm:spPr/>
      <dgm:t>
        <a:bodyPr/>
        <a:lstStyle/>
        <a:p>
          <a:endParaRPr lang="zh-TW" altLang="en-US"/>
        </a:p>
      </dgm:t>
    </dgm:pt>
    <dgm:pt modelId="{A32F6539-DB50-412C-AB7F-F16471F097C6}">
      <dgm:prSet custT="1"/>
      <dgm:spPr/>
      <dgm:t>
        <a:bodyPr/>
        <a:lstStyle/>
        <a:p>
          <a:r>
            <a:rPr lang="zh-TW" altLang="en-US" sz="1400" dirty="0" smtClean="0"/>
            <a:t>與拼圖貓中途之家合作，進行永續經營的理念。</a:t>
          </a:r>
          <a:endParaRPr lang="zh-TW" altLang="en-US" sz="1400" dirty="0"/>
        </a:p>
      </dgm:t>
    </dgm:pt>
    <dgm:pt modelId="{5B37A944-5204-44EC-9E30-DE2916FCC107}" type="parTrans" cxnId="{0BC07BAE-56D7-4C41-AB07-77B2C70A2FE2}">
      <dgm:prSet/>
      <dgm:spPr/>
      <dgm:t>
        <a:bodyPr/>
        <a:lstStyle/>
        <a:p>
          <a:endParaRPr lang="zh-TW" altLang="en-US"/>
        </a:p>
      </dgm:t>
    </dgm:pt>
    <dgm:pt modelId="{D2278FE9-90DB-45FF-9F35-285F1D219520}" type="sibTrans" cxnId="{0BC07BAE-56D7-4C41-AB07-77B2C70A2FE2}">
      <dgm:prSet/>
      <dgm:spPr/>
      <dgm:t>
        <a:bodyPr/>
        <a:lstStyle/>
        <a:p>
          <a:endParaRPr lang="zh-TW" altLang="en-US"/>
        </a:p>
      </dgm:t>
    </dgm:pt>
    <dgm:pt modelId="{F9EA42CF-7373-41E0-85CF-67D5DDAC2363}">
      <dgm:prSet custT="1"/>
      <dgm:spPr/>
      <dgm:t>
        <a:bodyPr/>
        <a:lstStyle/>
        <a:p>
          <a:r>
            <a:rPr lang="zh-TW" altLang="en-US" sz="1800" dirty="0" smtClean="0"/>
            <a:t>目前累績資金</a:t>
          </a:r>
          <a:r>
            <a:rPr lang="en-US" altLang="zh-TW" sz="1800" dirty="0" smtClean="0"/>
            <a:t>28939</a:t>
          </a:r>
          <a:r>
            <a:rPr lang="zh-TW" altLang="en-US" sz="1800" dirty="0" smtClean="0"/>
            <a:t>元。</a:t>
          </a:r>
          <a:endParaRPr lang="zh-TW" altLang="en-US" sz="1800" dirty="0"/>
        </a:p>
      </dgm:t>
    </dgm:pt>
    <dgm:pt modelId="{7214C400-0A37-4CD9-B6E0-4B5B1CC6D977}" type="parTrans" cxnId="{C9A1865A-1D2B-4CE5-A94F-762E458077B3}">
      <dgm:prSet/>
      <dgm:spPr/>
      <dgm:t>
        <a:bodyPr/>
        <a:lstStyle/>
        <a:p>
          <a:endParaRPr lang="zh-TW" altLang="en-US"/>
        </a:p>
      </dgm:t>
    </dgm:pt>
    <dgm:pt modelId="{AEEADFF3-BFC7-4700-9905-7BBF3257F447}" type="sibTrans" cxnId="{C9A1865A-1D2B-4CE5-A94F-762E458077B3}">
      <dgm:prSet/>
      <dgm:spPr/>
      <dgm:t>
        <a:bodyPr/>
        <a:lstStyle/>
        <a:p>
          <a:endParaRPr lang="zh-TW" altLang="en-US"/>
        </a:p>
      </dgm:t>
    </dgm:pt>
    <dgm:pt modelId="{7726CEB3-CB18-4CA5-9AF5-97DE8FB19198}">
      <dgm:prSet custT="1"/>
      <dgm:spPr/>
      <dgm:t>
        <a:bodyPr/>
        <a:lstStyle/>
        <a:p>
          <a:r>
            <a:rPr lang="zh-TW" altLang="en-US" sz="1400" dirty="0" smtClean="0"/>
            <a:t>有機米食產品義賣。</a:t>
          </a:r>
          <a:endParaRPr lang="zh-TW" altLang="en-US" sz="1400" dirty="0"/>
        </a:p>
      </dgm:t>
    </dgm:pt>
    <dgm:pt modelId="{A4C30809-3228-40CD-B968-B3610E486233}" type="parTrans" cxnId="{FEC9D7FC-A7BA-44E4-9DE3-0129DC462512}">
      <dgm:prSet/>
      <dgm:spPr/>
      <dgm:t>
        <a:bodyPr/>
        <a:lstStyle/>
        <a:p>
          <a:endParaRPr lang="zh-TW" altLang="en-US"/>
        </a:p>
      </dgm:t>
    </dgm:pt>
    <dgm:pt modelId="{D981AF91-B6FE-408A-9890-2D4299BF024C}" type="sibTrans" cxnId="{FEC9D7FC-A7BA-44E4-9DE3-0129DC462512}">
      <dgm:prSet/>
      <dgm:spPr/>
      <dgm:t>
        <a:bodyPr/>
        <a:lstStyle/>
        <a:p>
          <a:endParaRPr lang="zh-TW" altLang="en-US"/>
        </a:p>
      </dgm:t>
    </dgm:pt>
    <dgm:pt modelId="{C19DD9AE-5E54-4ABF-8124-02939222583C}">
      <dgm:prSet custT="1"/>
      <dgm:spPr/>
      <dgm:t>
        <a:bodyPr/>
        <a:lstStyle/>
        <a:p>
          <a:r>
            <a:rPr lang="zh-TW" altLang="en-US" sz="1400" dirty="0" smtClean="0"/>
            <a:t>校園與社區宣導，養牠就不要丟棄牠。</a:t>
          </a:r>
          <a:endParaRPr lang="zh-TW" altLang="en-US" sz="1400" dirty="0"/>
        </a:p>
      </dgm:t>
    </dgm:pt>
    <dgm:pt modelId="{BC96DD88-5F23-481C-92E9-1A2F060EAA43}" type="parTrans" cxnId="{30F7C670-88A4-42A8-95EF-960EE05A479C}">
      <dgm:prSet/>
      <dgm:spPr/>
      <dgm:t>
        <a:bodyPr/>
        <a:lstStyle/>
        <a:p>
          <a:endParaRPr lang="zh-TW" altLang="en-US"/>
        </a:p>
      </dgm:t>
    </dgm:pt>
    <dgm:pt modelId="{306D48D1-3B8A-46E1-9FE2-82F7F4DF8EC7}" type="sibTrans" cxnId="{30F7C670-88A4-42A8-95EF-960EE05A479C}">
      <dgm:prSet/>
      <dgm:spPr/>
      <dgm:t>
        <a:bodyPr/>
        <a:lstStyle/>
        <a:p>
          <a:endParaRPr lang="zh-TW" altLang="en-US"/>
        </a:p>
      </dgm:t>
    </dgm:pt>
    <dgm:pt modelId="{6400D800-FB53-4ACA-9A6D-8B97E9570D0A}" type="pres">
      <dgm:prSet presAssocID="{6FA43A63-DFDB-4B42-A032-8E3420CEA3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CD05AD-265A-4DFE-89AA-B9FD4D5FF07B}" type="pres">
      <dgm:prSet presAssocID="{6FA43A63-DFDB-4B42-A032-8E3420CEA315}" presName="tSp" presStyleCnt="0"/>
      <dgm:spPr/>
    </dgm:pt>
    <dgm:pt modelId="{EC31FFBF-FA37-4A18-870B-54578F9AE994}" type="pres">
      <dgm:prSet presAssocID="{6FA43A63-DFDB-4B42-A032-8E3420CEA315}" presName="bSp" presStyleCnt="0"/>
      <dgm:spPr/>
    </dgm:pt>
    <dgm:pt modelId="{39667FC8-5FC6-4941-8960-31EA1957689A}" type="pres">
      <dgm:prSet presAssocID="{6FA43A63-DFDB-4B42-A032-8E3420CEA315}" presName="process" presStyleCnt="0"/>
      <dgm:spPr/>
    </dgm:pt>
    <dgm:pt modelId="{CB171241-0458-4B2B-B1D6-84801C14741D}" type="pres">
      <dgm:prSet presAssocID="{5D8B509E-99D2-4F84-91BF-CFF4062AC749}" presName="composite1" presStyleCnt="0"/>
      <dgm:spPr/>
    </dgm:pt>
    <dgm:pt modelId="{C55B9D00-684A-49DB-9AC6-E7D99D1520F1}" type="pres">
      <dgm:prSet presAssocID="{5D8B509E-99D2-4F84-91BF-CFF4062AC749}" presName="dummyNode1" presStyleLbl="node1" presStyleIdx="0" presStyleCnt="5"/>
      <dgm:spPr/>
    </dgm:pt>
    <dgm:pt modelId="{235CADA8-F5A2-4806-9FF9-39F29833D6A6}" type="pres">
      <dgm:prSet presAssocID="{5D8B509E-99D2-4F84-91BF-CFF4062AC749}" presName="childNode1" presStyleLbl="bgAcc1" presStyleIdx="0" presStyleCnt="5" custScaleX="1311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238794-523E-431D-9F8C-FC741D1085A2}" type="pres">
      <dgm:prSet presAssocID="{5D8B509E-99D2-4F84-91BF-CFF4062AC749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436ADC-A16D-47E2-BDCF-4ACF1C15DDDD}" type="pres">
      <dgm:prSet presAssocID="{5D8B509E-99D2-4F84-91BF-CFF4062AC749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E544AA-E39C-452A-AA19-3D45E6E2A71A}" type="pres">
      <dgm:prSet presAssocID="{5D8B509E-99D2-4F84-91BF-CFF4062AC749}" presName="connSite1" presStyleCnt="0"/>
      <dgm:spPr/>
    </dgm:pt>
    <dgm:pt modelId="{EA0697F4-29D7-428E-899F-BE0DA573B7B2}" type="pres">
      <dgm:prSet presAssocID="{686BD16D-094F-4A73-8940-7A87C72F496D}" presName="Name9" presStyleLbl="sibTrans2D1" presStyleIdx="0" presStyleCnt="4"/>
      <dgm:spPr/>
      <dgm:t>
        <a:bodyPr/>
        <a:lstStyle/>
        <a:p>
          <a:endParaRPr lang="zh-TW" altLang="en-US"/>
        </a:p>
      </dgm:t>
    </dgm:pt>
    <dgm:pt modelId="{987666AA-3712-4798-B2A9-D2F0B9D805E3}" type="pres">
      <dgm:prSet presAssocID="{38FDE151-9969-4738-AF77-FC3C99DC81DD}" presName="composite2" presStyleCnt="0"/>
      <dgm:spPr/>
    </dgm:pt>
    <dgm:pt modelId="{12E1816C-42A0-438F-B9D4-D190087230CD}" type="pres">
      <dgm:prSet presAssocID="{38FDE151-9969-4738-AF77-FC3C99DC81DD}" presName="dummyNode2" presStyleLbl="node1" presStyleIdx="0" presStyleCnt="5"/>
      <dgm:spPr/>
    </dgm:pt>
    <dgm:pt modelId="{C5AC992D-DABD-480B-AB94-6951EB824CC5}" type="pres">
      <dgm:prSet presAssocID="{38FDE151-9969-4738-AF77-FC3C99DC81DD}" presName="childNode2" presStyleLbl="bgAcc1" presStyleIdx="1" presStyleCnt="5" custScaleX="1284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051DB8-92E1-45E7-A497-8EDE15B08F49}" type="pres">
      <dgm:prSet presAssocID="{38FDE151-9969-4738-AF77-FC3C99DC81DD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27E61C-0A40-4AFF-BACA-08EA7F848429}" type="pres">
      <dgm:prSet presAssocID="{38FDE151-9969-4738-AF77-FC3C99DC81DD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91EAF5-88A4-49AA-B912-6FA1E75E7E29}" type="pres">
      <dgm:prSet presAssocID="{38FDE151-9969-4738-AF77-FC3C99DC81DD}" presName="connSite2" presStyleCnt="0"/>
      <dgm:spPr/>
    </dgm:pt>
    <dgm:pt modelId="{C21F372B-8B45-420E-B54C-1707A133F7FA}" type="pres">
      <dgm:prSet presAssocID="{D49F7C99-3FF6-464B-8C46-9658658866AA}" presName="Name18" presStyleLbl="sibTrans2D1" presStyleIdx="1" presStyleCnt="4"/>
      <dgm:spPr/>
      <dgm:t>
        <a:bodyPr/>
        <a:lstStyle/>
        <a:p>
          <a:endParaRPr lang="zh-TW" altLang="en-US"/>
        </a:p>
      </dgm:t>
    </dgm:pt>
    <dgm:pt modelId="{22B27B6F-7C70-4337-A7F3-EA873385E570}" type="pres">
      <dgm:prSet presAssocID="{374F3EF4-FC73-4731-BD40-809217135AE5}" presName="composite1" presStyleCnt="0"/>
      <dgm:spPr/>
    </dgm:pt>
    <dgm:pt modelId="{DFD270D1-212C-4E46-9FE1-3503ADF76BA9}" type="pres">
      <dgm:prSet presAssocID="{374F3EF4-FC73-4731-BD40-809217135AE5}" presName="dummyNode1" presStyleLbl="node1" presStyleIdx="1" presStyleCnt="5"/>
      <dgm:spPr/>
    </dgm:pt>
    <dgm:pt modelId="{4648305B-7308-41A3-9EAB-D4EA780DEB5C}" type="pres">
      <dgm:prSet presAssocID="{374F3EF4-FC73-4731-BD40-809217135AE5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AAD7DD-F607-4637-9063-A82554DBE7EE}" type="pres">
      <dgm:prSet presAssocID="{374F3EF4-FC73-4731-BD40-809217135AE5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F21E70-028E-4271-B539-07F8BEC6A5EB}" type="pres">
      <dgm:prSet presAssocID="{374F3EF4-FC73-4731-BD40-809217135AE5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56D683-0804-4926-B9FC-CC25CCDF61A3}" type="pres">
      <dgm:prSet presAssocID="{374F3EF4-FC73-4731-BD40-809217135AE5}" presName="connSite1" presStyleCnt="0"/>
      <dgm:spPr/>
    </dgm:pt>
    <dgm:pt modelId="{70C4B379-1CA7-4862-A6DB-2032C5735AE0}" type="pres">
      <dgm:prSet presAssocID="{D92D64F4-6CB0-4B75-B5C0-E998582077E2}" presName="Name9" presStyleLbl="sibTrans2D1" presStyleIdx="2" presStyleCnt="4"/>
      <dgm:spPr/>
      <dgm:t>
        <a:bodyPr/>
        <a:lstStyle/>
        <a:p>
          <a:endParaRPr lang="zh-TW" altLang="en-US"/>
        </a:p>
      </dgm:t>
    </dgm:pt>
    <dgm:pt modelId="{0BD826E4-512D-4C7E-94C9-145D95BB9CEB}" type="pres">
      <dgm:prSet presAssocID="{C65B73C6-41EC-4A7D-8FEC-38ABE0DFD8BA}" presName="composite2" presStyleCnt="0"/>
      <dgm:spPr/>
    </dgm:pt>
    <dgm:pt modelId="{DC90518D-CFA5-48B5-B2FC-285EC64F49BB}" type="pres">
      <dgm:prSet presAssocID="{C65B73C6-41EC-4A7D-8FEC-38ABE0DFD8BA}" presName="dummyNode2" presStyleLbl="node1" presStyleIdx="2" presStyleCnt="5"/>
      <dgm:spPr/>
    </dgm:pt>
    <dgm:pt modelId="{31F3A024-E649-465C-A9CB-2B549270BEED}" type="pres">
      <dgm:prSet presAssocID="{C65B73C6-41EC-4A7D-8FEC-38ABE0DFD8BA}" presName="childNode2" presStyleLbl="bgAcc1" presStyleIdx="3" presStyleCnt="5" custScaleX="131067" custScaleY="158210" custLinFactNeighborX="-1836" custLinFactNeighborY="73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706EDE-73FA-428B-B7CF-0A6FBD5CEDF0}" type="pres">
      <dgm:prSet presAssocID="{C65B73C6-41EC-4A7D-8FEC-38ABE0DFD8BA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C9828B-657C-4213-BBA5-A3698AE4DA90}" type="pres">
      <dgm:prSet presAssocID="{C65B73C6-41EC-4A7D-8FEC-38ABE0DFD8BA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C05D0A-50C1-49CE-A7ED-65D72DEBD7D1}" type="pres">
      <dgm:prSet presAssocID="{C65B73C6-41EC-4A7D-8FEC-38ABE0DFD8BA}" presName="connSite2" presStyleCnt="0"/>
      <dgm:spPr/>
    </dgm:pt>
    <dgm:pt modelId="{36A8A610-6560-4F5A-BE1B-B92E77702E22}" type="pres">
      <dgm:prSet presAssocID="{60500A42-2700-4B5E-917C-ADB3A2E70292}" presName="Name18" presStyleLbl="sibTrans2D1" presStyleIdx="3" presStyleCnt="4"/>
      <dgm:spPr/>
      <dgm:t>
        <a:bodyPr/>
        <a:lstStyle/>
        <a:p>
          <a:endParaRPr lang="zh-TW" altLang="en-US"/>
        </a:p>
      </dgm:t>
    </dgm:pt>
    <dgm:pt modelId="{22063626-7A35-475C-818A-D8A72C7710B1}" type="pres">
      <dgm:prSet presAssocID="{4A4D628F-DA63-4CBC-8084-6CD163E1D0CF}" presName="composite1" presStyleCnt="0"/>
      <dgm:spPr/>
    </dgm:pt>
    <dgm:pt modelId="{86B296C3-3A39-4B47-9E48-4F628F4449F1}" type="pres">
      <dgm:prSet presAssocID="{4A4D628F-DA63-4CBC-8084-6CD163E1D0CF}" presName="dummyNode1" presStyleLbl="node1" presStyleIdx="3" presStyleCnt="5"/>
      <dgm:spPr/>
    </dgm:pt>
    <dgm:pt modelId="{A48C510E-E20F-46A0-BB69-17994BF3674A}" type="pres">
      <dgm:prSet presAssocID="{4A4D628F-DA63-4CBC-8084-6CD163E1D0CF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1194B2-D952-43D0-87C5-17A96F642F75}" type="pres">
      <dgm:prSet presAssocID="{4A4D628F-DA63-4CBC-8084-6CD163E1D0CF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4FC959-99F5-4440-8A83-E767C1D26D87}" type="pres">
      <dgm:prSet presAssocID="{4A4D628F-DA63-4CBC-8084-6CD163E1D0CF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667223-9943-4519-8B2C-87F1F21A3819}" type="pres">
      <dgm:prSet presAssocID="{4A4D628F-DA63-4CBC-8084-6CD163E1D0CF}" presName="connSite1" presStyleCnt="0"/>
      <dgm:spPr/>
    </dgm:pt>
  </dgm:ptLst>
  <dgm:cxnLst>
    <dgm:cxn modelId="{3724DB64-4856-4316-A15D-1D8C5042942B}" type="presOf" srcId="{C65B73C6-41EC-4A7D-8FEC-38ABE0DFD8BA}" destId="{7CC9828B-657C-4213-BBA5-A3698AE4DA90}" srcOrd="0" destOrd="0" presId="urn:microsoft.com/office/officeart/2005/8/layout/hProcess4"/>
    <dgm:cxn modelId="{39D342E5-EA3A-4039-9623-D5330E070CBE}" type="presOf" srcId="{AC76BD8A-EDB6-4E6A-AB6E-D41240204C5C}" destId="{235CADA8-F5A2-4806-9FF9-39F29833D6A6}" srcOrd="0" destOrd="0" presId="urn:microsoft.com/office/officeart/2005/8/layout/hProcess4"/>
    <dgm:cxn modelId="{55F9975C-CE6F-44A6-A073-EF3D864DE9D6}" srcId="{38FDE151-9969-4738-AF77-FC3C99DC81DD}" destId="{C2625DB1-0AF5-44E1-BCF6-B614A919B619}" srcOrd="3" destOrd="0" parTransId="{DE807270-BC04-4E0D-BB91-9391993A0CB0}" sibTransId="{CD7EC4A9-5310-45F9-BEDF-12952063196E}"/>
    <dgm:cxn modelId="{7B86549A-FAC5-4F1B-8E44-A7076395C012}" type="presOf" srcId="{A7CCE956-8127-44BD-AD35-ACC07D392417}" destId="{F6051DB8-92E1-45E7-A497-8EDE15B08F49}" srcOrd="1" destOrd="0" presId="urn:microsoft.com/office/officeart/2005/8/layout/hProcess4"/>
    <dgm:cxn modelId="{1A894917-1194-4190-B0E2-63850AB128AF}" srcId="{C65B73C6-41EC-4A7D-8FEC-38ABE0DFD8BA}" destId="{2B66BDFC-4FEE-46E9-93F6-16AD6E864C25}" srcOrd="0" destOrd="0" parTransId="{678EC4A1-AAB7-4BCD-B186-7B55BE4CA5FE}" sibTransId="{2855C853-D845-4873-854F-C4348FDC189C}"/>
    <dgm:cxn modelId="{EFC22DCE-DFF0-4F03-9468-6A6A2B3A0C47}" type="presOf" srcId="{2B66BDFC-4FEE-46E9-93F6-16AD6E864C25}" destId="{43706EDE-73FA-428B-B7CF-0A6FBD5CEDF0}" srcOrd="1" destOrd="0" presId="urn:microsoft.com/office/officeart/2005/8/layout/hProcess4"/>
    <dgm:cxn modelId="{EDD54073-826C-4D73-8A2B-CE919E9DEAF9}" type="presOf" srcId="{D10BB120-9EA7-41E9-84A5-A45B1CB43BE6}" destId="{31F3A024-E649-465C-A9CB-2B549270BEED}" srcOrd="0" destOrd="3" presId="urn:microsoft.com/office/officeart/2005/8/layout/hProcess4"/>
    <dgm:cxn modelId="{4EA35750-7138-4BAB-BF81-705F308FA82A}" srcId="{6FA43A63-DFDB-4B42-A032-8E3420CEA315}" destId="{38FDE151-9969-4738-AF77-FC3C99DC81DD}" srcOrd="1" destOrd="0" parTransId="{AD9CAF2D-CFD5-430D-90A5-BF618443D736}" sibTransId="{D49F7C99-3FF6-464B-8C46-9658658866AA}"/>
    <dgm:cxn modelId="{8DE56230-3538-45FA-88AF-3F10AA49FA66}" type="presOf" srcId="{CAD2688D-4834-4381-92D7-8BCF66A75D78}" destId="{02AAD7DD-F607-4637-9063-A82554DBE7EE}" srcOrd="1" destOrd="0" presId="urn:microsoft.com/office/officeart/2005/8/layout/hProcess4"/>
    <dgm:cxn modelId="{8122A8B5-19CA-47FF-9E9A-50340FE703AF}" type="presOf" srcId="{55AC9779-E0F3-45C0-9C9D-759001EABF9C}" destId="{02AAD7DD-F607-4637-9063-A82554DBE7EE}" srcOrd="1" destOrd="2" presId="urn:microsoft.com/office/officeart/2005/8/layout/hProcess4"/>
    <dgm:cxn modelId="{867A2F95-5232-4891-88EE-620373FF7D4D}" type="presOf" srcId="{C19DD9AE-5E54-4ABF-8124-02939222583C}" destId="{F6051DB8-92E1-45E7-A497-8EDE15B08F49}" srcOrd="1" destOrd="1" presId="urn:microsoft.com/office/officeart/2005/8/layout/hProcess4"/>
    <dgm:cxn modelId="{8E9E9543-A145-44D1-9CF5-B4CE223FE13D}" type="presOf" srcId="{8F4A490F-D964-4AB0-BE33-7E0796B3AF8B}" destId="{F6051DB8-92E1-45E7-A497-8EDE15B08F49}" srcOrd="1" destOrd="2" presId="urn:microsoft.com/office/officeart/2005/8/layout/hProcess4"/>
    <dgm:cxn modelId="{45237B45-C6FD-4324-A3CB-76A761DDABB7}" srcId="{5D8B509E-99D2-4F84-91BF-CFF4062AC749}" destId="{AC76BD8A-EDB6-4E6A-AB6E-D41240204C5C}" srcOrd="0" destOrd="0" parTransId="{55430697-42A4-4C5B-9351-8940AC610506}" sibTransId="{EA782148-3298-441C-9520-598CCA1BA186}"/>
    <dgm:cxn modelId="{19784E76-A92F-42E8-98B7-1E1ECCF8A356}" type="presOf" srcId="{D92D64F4-6CB0-4B75-B5C0-E998582077E2}" destId="{70C4B379-1CA7-4862-A6DB-2032C5735AE0}" srcOrd="0" destOrd="0" presId="urn:microsoft.com/office/officeart/2005/8/layout/hProcess4"/>
    <dgm:cxn modelId="{F17BAE7B-F133-4B7F-B33D-E4FA38A910FE}" type="presOf" srcId="{AC76BD8A-EDB6-4E6A-AB6E-D41240204C5C}" destId="{50238794-523E-431D-9F8C-FC741D1085A2}" srcOrd="1" destOrd="0" presId="urn:microsoft.com/office/officeart/2005/8/layout/hProcess4"/>
    <dgm:cxn modelId="{D446674B-7B82-4FD6-9603-8E4A131A9A5F}" type="presOf" srcId="{D10BB120-9EA7-41E9-84A5-A45B1CB43BE6}" destId="{43706EDE-73FA-428B-B7CF-0A6FBD5CEDF0}" srcOrd="1" destOrd="3" presId="urn:microsoft.com/office/officeart/2005/8/layout/hProcess4"/>
    <dgm:cxn modelId="{C9A1865A-1D2B-4CE5-A94F-762E458077B3}" srcId="{4A4D628F-DA63-4CBC-8084-6CD163E1D0CF}" destId="{F9EA42CF-7373-41E0-85CF-67D5DDAC2363}" srcOrd="0" destOrd="0" parTransId="{7214C400-0A37-4CD9-B6E0-4B5B1CC6D977}" sibTransId="{AEEADFF3-BFC7-4700-9905-7BBF3257F447}"/>
    <dgm:cxn modelId="{483EA201-B905-4CBC-889F-9EEAB0414D28}" type="presOf" srcId="{60500A42-2700-4B5E-917C-ADB3A2E70292}" destId="{36A8A610-6560-4F5A-BE1B-B92E77702E22}" srcOrd="0" destOrd="0" presId="urn:microsoft.com/office/officeart/2005/8/layout/hProcess4"/>
    <dgm:cxn modelId="{D010C90E-0820-48EC-BC31-7E38FD4B2E2E}" type="presOf" srcId="{C19DD9AE-5E54-4ABF-8124-02939222583C}" destId="{C5AC992D-DABD-480B-AB94-6951EB824CC5}" srcOrd="0" destOrd="1" presId="urn:microsoft.com/office/officeart/2005/8/layout/hProcess4"/>
    <dgm:cxn modelId="{9FE261DF-2470-443E-9210-74B8958EC8FC}" type="presOf" srcId="{2B66BDFC-4FEE-46E9-93F6-16AD6E864C25}" destId="{31F3A024-E649-465C-A9CB-2B549270BEED}" srcOrd="0" destOrd="0" presId="urn:microsoft.com/office/officeart/2005/8/layout/hProcess4"/>
    <dgm:cxn modelId="{DC01E7BC-E47D-400A-910D-05ECDB5021E5}" type="presOf" srcId="{7726CEB3-CB18-4CA5-9AF5-97DE8FB19198}" destId="{31F3A024-E649-465C-A9CB-2B549270BEED}" srcOrd="0" destOrd="1" presId="urn:microsoft.com/office/officeart/2005/8/layout/hProcess4"/>
    <dgm:cxn modelId="{406C5A8A-E2AF-4749-8086-A1012C7FBC36}" type="presOf" srcId="{A32F6539-DB50-412C-AB7F-F16471F097C6}" destId="{31F3A024-E649-465C-A9CB-2B549270BEED}" srcOrd="0" destOrd="2" presId="urn:microsoft.com/office/officeart/2005/8/layout/hProcess4"/>
    <dgm:cxn modelId="{719AE79F-0379-4537-A4B1-E551E33D1D67}" srcId="{38FDE151-9969-4738-AF77-FC3C99DC81DD}" destId="{8F4A490F-D964-4AB0-BE33-7E0796B3AF8B}" srcOrd="2" destOrd="0" parTransId="{2A15EE37-FE27-4D77-A602-BBBAB6BE4463}" sibTransId="{E69BF560-0D6D-4FAE-8DB6-11561A8E41B2}"/>
    <dgm:cxn modelId="{992DF463-502B-4E03-AED7-1129FA7FDD09}" srcId="{C65B73C6-41EC-4A7D-8FEC-38ABE0DFD8BA}" destId="{D10BB120-9EA7-41E9-84A5-A45B1CB43BE6}" srcOrd="3" destOrd="0" parTransId="{57ECE536-9D9E-4AA5-A31C-AEFA6973C53D}" sibTransId="{5E4E73EF-B233-471D-A86F-C1C0C0A4D099}"/>
    <dgm:cxn modelId="{A0F02AA8-433F-4208-9643-503583310C0E}" srcId="{6FA43A63-DFDB-4B42-A032-8E3420CEA315}" destId="{4A4D628F-DA63-4CBC-8084-6CD163E1D0CF}" srcOrd="4" destOrd="0" parTransId="{C76443FC-FAEA-4A19-AB8C-E75FB4C85A69}" sibTransId="{0D4E1354-2789-4BD1-9418-6FD2295C2835}"/>
    <dgm:cxn modelId="{77C9D5F2-3A7F-44D3-89A2-A917388E5FA4}" srcId="{374F3EF4-FC73-4731-BD40-809217135AE5}" destId="{CAD2688D-4834-4381-92D7-8BCF66A75D78}" srcOrd="0" destOrd="0" parTransId="{5661F8C2-79F1-423D-A4AB-926DB05DF574}" sibTransId="{534AAA08-2EA2-477A-BA55-0C2FD462235E}"/>
    <dgm:cxn modelId="{74F91E03-6836-4340-A554-26D149AAE2A1}" srcId="{6FA43A63-DFDB-4B42-A032-8E3420CEA315}" destId="{5D8B509E-99D2-4F84-91BF-CFF4062AC749}" srcOrd="0" destOrd="0" parTransId="{0A6DC927-FAC4-49AA-9D13-4640EEB56E73}" sibTransId="{686BD16D-094F-4A73-8940-7A87C72F496D}"/>
    <dgm:cxn modelId="{30F7C670-88A4-42A8-95EF-960EE05A479C}" srcId="{38FDE151-9969-4738-AF77-FC3C99DC81DD}" destId="{C19DD9AE-5E54-4ABF-8124-02939222583C}" srcOrd="1" destOrd="0" parTransId="{BC96DD88-5F23-481C-92E9-1A2F060EAA43}" sibTransId="{306D48D1-3B8A-46E1-9FE2-82F7F4DF8EC7}"/>
    <dgm:cxn modelId="{9BEC6245-2586-4CC4-AD5C-802144670DCF}" type="presOf" srcId="{55AC9779-E0F3-45C0-9C9D-759001EABF9C}" destId="{4648305B-7308-41A3-9EAB-D4EA780DEB5C}" srcOrd="0" destOrd="2" presId="urn:microsoft.com/office/officeart/2005/8/layout/hProcess4"/>
    <dgm:cxn modelId="{2D96F4FD-9B19-4043-96B0-945A33068B53}" type="presOf" srcId="{F9EA42CF-7373-41E0-85CF-67D5DDAC2363}" destId="{CA1194B2-D952-43D0-87C5-17A96F642F75}" srcOrd="1" destOrd="0" presId="urn:microsoft.com/office/officeart/2005/8/layout/hProcess4"/>
    <dgm:cxn modelId="{CAA71009-75D3-4CD2-80AF-75F28940D3DD}" type="presOf" srcId="{C2625DB1-0AF5-44E1-BCF6-B614A919B619}" destId="{C5AC992D-DABD-480B-AB94-6951EB824CC5}" srcOrd="0" destOrd="3" presId="urn:microsoft.com/office/officeart/2005/8/layout/hProcess4"/>
    <dgm:cxn modelId="{EACC0374-DFCA-4884-B1C3-69BC49CE0A29}" type="presOf" srcId="{7726CEB3-CB18-4CA5-9AF5-97DE8FB19198}" destId="{43706EDE-73FA-428B-B7CF-0A6FBD5CEDF0}" srcOrd="1" destOrd="1" presId="urn:microsoft.com/office/officeart/2005/8/layout/hProcess4"/>
    <dgm:cxn modelId="{8635CD23-E497-41B5-8911-8B1381B1953A}" srcId="{38FDE151-9969-4738-AF77-FC3C99DC81DD}" destId="{A7CCE956-8127-44BD-AD35-ACC07D392417}" srcOrd="0" destOrd="0" parTransId="{23ACF7C7-9350-483F-B256-4CA15A237F1B}" sibTransId="{196BC9E0-177A-4CA9-813D-12D9B14963E4}"/>
    <dgm:cxn modelId="{6BE9A406-843B-4E0A-AF98-9F2624F49663}" type="presOf" srcId="{8F717D67-3A04-44F4-A786-D52D5F38D2A7}" destId="{02AAD7DD-F607-4637-9063-A82554DBE7EE}" srcOrd="1" destOrd="1" presId="urn:microsoft.com/office/officeart/2005/8/layout/hProcess4"/>
    <dgm:cxn modelId="{2C89C9E2-928D-459A-AAE6-AAC7C7690A99}" type="presOf" srcId="{D49F7C99-3FF6-464B-8C46-9658658866AA}" destId="{C21F372B-8B45-420E-B54C-1707A133F7FA}" srcOrd="0" destOrd="0" presId="urn:microsoft.com/office/officeart/2005/8/layout/hProcess4"/>
    <dgm:cxn modelId="{0BC07BAE-56D7-4C41-AB07-77B2C70A2FE2}" srcId="{C65B73C6-41EC-4A7D-8FEC-38ABE0DFD8BA}" destId="{A32F6539-DB50-412C-AB7F-F16471F097C6}" srcOrd="2" destOrd="0" parTransId="{5B37A944-5204-44EC-9E30-DE2916FCC107}" sibTransId="{D2278FE9-90DB-45FF-9F35-285F1D219520}"/>
    <dgm:cxn modelId="{39A4A987-673A-4365-A71F-D59A0AE9252E}" srcId="{6FA43A63-DFDB-4B42-A032-8E3420CEA315}" destId="{374F3EF4-FC73-4731-BD40-809217135AE5}" srcOrd="2" destOrd="0" parTransId="{FD184D6A-CA54-4DCE-8DAB-7B2D6B765751}" sibTransId="{D92D64F4-6CB0-4B75-B5C0-E998582077E2}"/>
    <dgm:cxn modelId="{391CC5FF-42BA-4540-A316-002888C024BF}" type="presOf" srcId="{8F4A490F-D964-4AB0-BE33-7E0796B3AF8B}" destId="{C5AC992D-DABD-480B-AB94-6951EB824CC5}" srcOrd="0" destOrd="2" presId="urn:microsoft.com/office/officeart/2005/8/layout/hProcess4"/>
    <dgm:cxn modelId="{DC2CED62-3D99-4DFC-96AE-1625A9CD85AA}" type="presOf" srcId="{CAD2688D-4834-4381-92D7-8BCF66A75D78}" destId="{4648305B-7308-41A3-9EAB-D4EA780DEB5C}" srcOrd="0" destOrd="0" presId="urn:microsoft.com/office/officeart/2005/8/layout/hProcess4"/>
    <dgm:cxn modelId="{E34A5C28-4E3A-40C5-88BC-10FCF1D04E32}" type="presOf" srcId="{F9EA42CF-7373-41E0-85CF-67D5DDAC2363}" destId="{A48C510E-E20F-46A0-BB69-17994BF3674A}" srcOrd="0" destOrd="0" presId="urn:microsoft.com/office/officeart/2005/8/layout/hProcess4"/>
    <dgm:cxn modelId="{4979259D-73F2-4EB0-99F5-6F52AD087DA6}" type="presOf" srcId="{5D8B509E-99D2-4F84-91BF-CFF4062AC749}" destId="{62436ADC-A16D-47E2-BDCF-4ACF1C15DDDD}" srcOrd="0" destOrd="0" presId="urn:microsoft.com/office/officeart/2005/8/layout/hProcess4"/>
    <dgm:cxn modelId="{A9471F46-8E63-43DB-9434-3A4C5850895E}" type="presOf" srcId="{374F3EF4-FC73-4731-BD40-809217135AE5}" destId="{1AF21E70-028E-4271-B539-07F8BEC6A5EB}" srcOrd="0" destOrd="0" presId="urn:microsoft.com/office/officeart/2005/8/layout/hProcess4"/>
    <dgm:cxn modelId="{830C203D-4209-475B-AF15-AF7DC422F865}" type="presOf" srcId="{C2625DB1-0AF5-44E1-BCF6-B614A919B619}" destId="{F6051DB8-92E1-45E7-A497-8EDE15B08F49}" srcOrd="1" destOrd="3" presId="urn:microsoft.com/office/officeart/2005/8/layout/hProcess4"/>
    <dgm:cxn modelId="{A77AECEF-5BB8-48CB-8C62-A9708B4E318D}" type="presOf" srcId="{6FA43A63-DFDB-4B42-A032-8E3420CEA315}" destId="{6400D800-FB53-4ACA-9A6D-8B97E9570D0A}" srcOrd="0" destOrd="0" presId="urn:microsoft.com/office/officeart/2005/8/layout/hProcess4"/>
    <dgm:cxn modelId="{7D661BF4-3FA9-4121-9DE2-86AA8978B797}" type="presOf" srcId="{38FDE151-9969-4738-AF77-FC3C99DC81DD}" destId="{8327E61C-0A40-4AFF-BACA-08EA7F848429}" srcOrd="0" destOrd="0" presId="urn:microsoft.com/office/officeart/2005/8/layout/hProcess4"/>
    <dgm:cxn modelId="{2437850E-0286-4CB5-9355-19C0AC5D458C}" type="presOf" srcId="{8F717D67-3A04-44F4-A786-D52D5F38D2A7}" destId="{4648305B-7308-41A3-9EAB-D4EA780DEB5C}" srcOrd="0" destOrd="1" presId="urn:microsoft.com/office/officeart/2005/8/layout/hProcess4"/>
    <dgm:cxn modelId="{7DC79DE4-FA27-4F87-BEC6-AE6A6C08A48D}" type="presOf" srcId="{A7CCE956-8127-44BD-AD35-ACC07D392417}" destId="{C5AC992D-DABD-480B-AB94-6951EB824CC5}" srcOrd="0" destOrd="0" presId="urn:microsoft.com/office/officeart/2005/8/layout/hProcess4"/>
    <dgm:cxn modelId="{FEC9D7FC-A7BA-44E4-9DE3-0129DC462512}" srcId="{C65B73C6-41EC-4A7D-8FEC-38ABE0DFD8BA}" destId="{7726CEB3-CB18-4CA5-9AF5-97DE8FB19198}" srcOrd="1" destOrd="0" parTransId="{A4C30809-3228-40CD-B968-B3610E486233}" sibTransId="{D981AF91-B6FE-408A-9890-2D4299BF024C}"/>
    <dgm:cxn modelId="{2786E4F0-F5E5-43CF-A279-729DC9E03D4E}" type="presOf" srcId="{686BD16D-094F-4A73-8940-7A87C72F496D}" destId="{EA0697F4-29D7-428E-899F-BE0DA573B7B2}" srcOrd="0" destOrd="0" presId="urn:microsoft.com/office/officeart/2005/8/layout/hProcess4"/>
    <dgm:cxn modelId="{6432B81C-F063-46B4-B28E-699A06DFF372}" srcId="{6FA43A63-DFDB-4B42-A032-8E3420CEA315}" destId="{C65B73C6-41EC-4A7D-8FEC-38ABE0DFD8BA}" srcOrd="3" destOrd="0" parTransId="{F13677BA-5784-4244-A339-5768CB4A9D9F}" sibTransId="{60500A42-2700-4B5E-917C-ADB3A2E70292}"/>
    <dgm:cxn modelId="{EBF1E305-342C-4AEE-A7FF-8B264E7F293E}" type="presOf" srcId="{A32F6539-DB50-412C-AB7F-F16471F097C6}" destId="{43706EDE-73FA-428B-B7CF-0A6FBD5CEDF0}" srcOrd="1" destOrd="2" presId="urn:microsoft.com/office/officeart/2005/8/layout/hProcess4"/>
    <dgm:cxn modelId="{6291BEAB-BE8D-4653-8F1E-79E4D21F7352}" srcId="{374F3EF4-FC73-4731-BD40-809217135AE5}" destId="{55AC9779-E0F3-45C0-9C9D-759001EABF9C}" srcOrd="2" destOrd="0" parTransId="{BEC49506-75D6-4E5B-A3D5-C8DE4CD20ADE}" sibTransId="{98CA5B24-6914-491F-B3FC-3CEEB416BE9D}"/>
    <dgm:cxn modelId="{2801F989-D94C-4FD7-8BBF-63FA3C2F3739}" srcId="{374F3EF4-FC73-4731-BD40-809217135AE5}" destId="{8F717D67-3A04-44F4-A786-D52D5F38D2A7}" srcOrd="1" destOrd="0" parTransId="{9D7383F7-C3FC-4818-B3CB-51C2BCBE58FE}" sibTransId="{00B54DC0-96FB-4CC4-B4D6-715C1913628D}"/>
    <dgm:cxn modelId="{7E32019B-C5E2-417E-83F0-F0658724FA7B}" type="presOf" srcId="{4A4D628F-DA63-4CBC-8084-6CD163E1D0CF}" destId="{804FC959-99F5-4440-8A83-E767C1D26D87}" srcOrd="0" destOrd="0" presId="urn:microsoft.com/office/officeart/2005/8/layout/hProcess4"/>
    <dgm:cxn modelId="{FDDFA898-9B24-4299-B81A-C74CEAA4C653}" type="presParOf" srcId="{6400D800-FB53-4ACA-9A6D-8B97E9570D0A}" destId="{EDCD05AD-265A-4DFE-89AA-B9FD4D5FF07B}" srcOrd="0" destOrd="0" presId="urn:microsoft.com/office/officeart/2005/8/layout/hProcess4"/>
    <dgm:cxn modelId="{78B16582-A0E5-408E-A9F9-633D40F97E47}" type="presParOf" srcId="{6400D800-FB53-4ACA-9A6D-8B97E9570D0A}" destId="{EC31FFBF-FA37-4A18-870B-54578F9AE994}" srcOrd="1" destOrd="0" presId="urn:microsoft.com/office/officeart/2005/8/layout/hProcess4"/>
    <dgm:cxn modelId="{D8A713A7-C011-4F30-9068-7FB768B493FA}" type="presParOf" srcId="{6400D800-FB53-4ACA-9A6D-8B97E9570D0A}" destId="{39667FC8-5FC6-4941-8960-31EA1957689A}" srcOrd="2" destOrd="0" presId="urn:microsoft.com/office/officeart/2005/8/layout/hProcess4"/>
    <dgm:cxn modelId="{7D75643D-8537-4E49-A055-FA862163665A}" type="presParOf" srcId="{39667FC8-5FC6-4941-8960-31EA1957689A}" destId="{CB171241-0458-4B2B-B1D6-84801C14741D}" srcOrd="0" destOrd="0" presId="urn:microsoft.com/office/officeart/2005/8/layout/hProcess4"/>
    <dgm:cxn modelId="{DCD355DF-80B3-443D-99DE-8E531172CBC6}" type="presParOf" srcId="{CB171241-0458-4B2B-B1D6-84801C14741D}" destId="{C55B9D00-684A-49DB-9AC6-E7D99D1520F1}" srcOrd="0" destOrd="0" presId="urn:microsoft.com/office/officeart/2005/8/layout/hProcess4"/>
    <dgm:cxn modelId="{E21E6B8F-3163-4528-9720-F22B2E5614CE}" type="presParOf" srcId="{CB171241-0458-4B2B-B1D6-84801C14741D}" destId="{235CADA8-F5A2-4806-9FF9-39F29833D6A6}" srcOrd="1" destOrd="0" presId="urn:microsoft.com/office/officeart/2005/8/layout/hProcess4"/>
    <dgm:cxn modelId="{E532BD7D-1D25-49D5-870A-9059FF026483}" type="presParOf" srcId="{CB171241-0458-4B2B-B1D6-84801C14741D}" destId="{50238794-523E-431D-9F8C-FC741D1085A2}" srcOrd="2" destOrd="0" presId="urn:microsoft.com/office/officeart/2005/8/layout/hProcess4"/>
    <dgm:cxn modelId="{4F1C1337-57B3-44C7-8D1F-197BC26D563D}" type="presParOf" srcId="{CB171241-0458-4B2B-B1D6-84801C14741D}" destId="{62436ADC-A16D-47E2-BDCF-4ACF1C15DDDD}" srcOrd="3" destOrd="0" presId="urn:microsoft.com/office/officeart/2005/8/layout/hProcess4"/>
    <dgm:cxn modelId="{5A4E0F01-71BB-41AF-B57E-CF853CE61282}" type="presParOf" srcId="{CB171241-0458-4B2B-B1D6-84801C14741D}" destId="{1DE544AA-E39C-452A-AA19-3D45E6E2A71A}" srcOrd="4" destOrd="0" presId="urn:microsoft.com/office/officeart/2005/8/layout/hProcess4"/>
    <dgm:cxn modelId="{EB54202B-1BD6-4678-B3D1-67D4BD00D137}" type="presParOf" srcId="{39667FC8-5FC6-4941-8960-31EA1957689A}" destId="{EA0697F4-29D7-428E-899F-BE0DA573B7B2}" srcOrd="1" destOrd="0" presId="urn:microsoft.com/office/officeart/2005/8/layout/hProcess4"/>
    <dgm:cxn modelId="{DF8BC457-47C5-4AA7-BBE3-BB41DBA7A049}" type="presParOf" srcId="{39667FC8-5FC6-4941-8960-31EA1957689A}" destId="{987666AA-3712-4798-B2A9-D2F0B9D805E3}" srcOrd="2" destOrd="0" presId="urn:microsoft.com/office/officeart/2005/8/layout/hProcess4"/>
    <dgm:cxn modelId="{74048BCB-0745-4931-BE73-7EBA2E4078E7}" type="presParOf" srcId="{987666AA-3712-4798-B2A9-D2F0B9D805E3}" destId="{12E1816C-42A0-438F-B9D4-D190087230CD}" srcOrd="0" destOrd="0" presId="urn:microsoft.com/office/officeart/2005/8/layout/hProcess4"/>
    <dgm:cxn modelId="{CBD8A3CB-22E6-4EE0-93B5-D79E85897E75}" type="presParOf" srcId="{987666AA-3712-4798-B2A9-D2F0B9D805E3}" destId="{C5AC992D-DABD-480B-AB94-6951EB824CC5}" srcOrd="1" destOrd="0" presId="urn:microsoft.com/office/officeart/2005/8/layout/hProcess4"/>
    <dgm:cxn modelId="{F63C3389-D890-42C6-9BD1-A5B4C703DC1E}" type="presParOf" srcId="{987666AA-3712-4798-B2A9-D2F0B9D805E3}" destId="{F6051DB8-92E1-45E7-A497-8EDE15B08F49}" srcOrd="2" destOrd="0" presId="urn:microsoft.com/office/officeart/2005/8/layout/hProcess4"/>
    <dgm:cxn modelId="{1E8B7975-99F0-418D-8071-8C6DC4FFDD08}" type="presParOf" srcId="{987666AA-3712-4798-B2A9-D2F0B9D805E3}" destId="{8327E61C-0A40-4AFF-BACA-08EA7F848429}" srcOrd="3" destOrd="0" presId="urn:microsoft.com/office/officeart/2005/8/layout/hProcess4"/>
    <dgm:cxn modelId="{A3592EEA-A0C7-4464-9D1C-B191D8FDD0A5}" type="presParOf" srcId="{987666AA-3712-4798-B2A9-D2F0B9D805E3}" destId="{9691EAF5-88A4-49AA-B912-6FA1E75E7E29}" srcOrd="4" destOrd="0" presId="urn:microsoft.com/office/officeart/2005/8/layout/hProcess4"/>
    <dgm:cxn modelId="{CD126A08-2AC1-469B-886F-972AA2676E80}" type="presParOf" srcId="{39667FC8-5FC6-4941-8960-31EA1957689A}" destId="{C21F372B-8B45-420E-B54C-1707A133F7FA}" srcOrd="3" destOrd="0" presId="urn:microsoft.com/office/officeart/2005/8/layout/hProcess4"/>
    <dgm:cxn modelId="{50D99894-D015-40E3-A121-6414E60C9A65}" type="presParOf" srcId="{39667FC8-5FC6-4941-8960-31EA1957689A}" destId="{22B27B6F-7C70-4337-A7F3-EA873385E570}" srcOrd="4" destOrd="0" presId="urn:microsoft.com/office/officeart/2005/8/layout/hProcess4"/>
    <dgm:cxn modelId="{0F1E8962-5A99-4B04-9D7F-2D2B44A91F7D}" type="presParOf" srcId="{22B27B6F-7C70-4337-A7F3-EA873385E570}" destId="{DFD270D1-212C-4E46-9FE1-3503ADF76BA9}" srcOrd="0" destOrd="0" presId="urn:microsoft.com/office/officeart/2005/8/layout/hProcess4"/>
    <dgm:cxn modelId="{BF98B298-E6F3-4F2A-8BAE-F915830AC921}" type="presParOf" srcId="{22B27B6F-7C70-4337-A7F3-EA873385E570}" destId="{4648305B-7308-41A3-9EAB-D4EA780DEB5C}" srcOrd="1" destOrd="0" presId="urn:microsoft.com/office/officeart/2005/8/layout/hProcess4"/>
    <dgm:cxn modelId="{F9E30FDC-15BC-4923-A3E1-477827924E0A}" type="presParOf" srcId="{22B27B6F-7C70-4337-A7F3-EA873385E570}" destId="{02AAD7DD-F607-4637-9063-A82554DBE7EE}" srcOrd="2" destOrd="0" presId="urn:microsoft.com/office/officeart/2005/8/layout/hProcess4"/>
    <dgm:cxn modelId="{81E4E6CC-7E6A-4F57-9ABC-7467765C8405}" type="presParOf" srcId="{22B27B6F-7C70-4337-A7F3-EA873385E570}" destId="{1AF21E70-028E-4271-B539-07F8BEC6A5EB}" srcOrd="3" destOrd="0" presId="urn:microsoft.com/office/officeart/2005/8/layout/hProcess4"/>
    <dgm:cxn modelId="{4A12366A-8B39-4F6F-9D9D-81AA5EE0DF7F}" type="presParOf" srcId="{22B27B6F-7C70-4337-A7F3-EA873385E570}" destId="{D956D683-0804-4926-B9FC-CC25CCDF61A3}" srcOrd="4" destOrd="0" presId="urn:microsoft.com/office/officeart/2005/8/layout/hProcess4"/>
    <dgm:cxn modelId="{A2E2387B-767A-4A6A-A801-7D38815CE689}" type="presParOf" srcId="{39667FC8-5FC6-4941-8960-31EA1957689A}" destId="{70C4B379-1CA7-4862-A6DB-2032C5735AE0}" srcOrd="5" destOrd="0" presId="urn:microsoft.com/office/officeart/2005/8/layout/hProcess4"/>
    <dgm:cxn modelId="{50E8CA32-A4F1-4C14-AA59-104F5539D8DC}" type="presParOf" srcId="{39667FC8-5FC6-4941-8960-31EA1957689A}" destId="{0BD826E4-512D-4C7E-94C9-145D95BB9CEB}" srcOrd="6" destOrd="0" presId="urn:microsoft.com/office/officeart/2005/8/layout/hProcess4"/>
    <dgm:cxn modelId="{22A8FF3D-3174-4301-AD4F-9CC3FD61C5D2}" type="presParOf" srcId="{0BD826E4-512D-4C7E-94C9-145D95BB9CEB}" destId="{DC90518D-CFA5-48B5-B2FC-285EC64F49BB}" srcOrd="0" destOrd="0" presId="urn:microsoft.com/office/officeart/2005/8/layout/hProcess4"/>
    <dgm:cxn modelId="{27B070EE-D589-4D17-BA63-391ACAE141CA}" type="presParOf" srcId="{0BD826E4-512D-4C7E-94C9-145D95BB9CEB}" destId="{31F3A024-E649-465C-A9CB-2B549270BEED}" srcOrd="1" destOrd="0" presId="urn:microsoft.com/office/officeart/2005/8/layout/hProcess4"/>
    <dgm:cxn modelId="{50083D7C-5FDD-4F5B-A974-E0CBC6D0EF67}" type="presParOf" srcId="{0BD826E4-512D-4C7E-94C9-145D95BB9CEB}" destId="{43706EDE-73FA-428B-B7CF-0A6FBD5CEDF0}" srcOrd="2" destOrd="0" presId="urn:microsoft.com/office/officeart/2005/8/layout/hProcess4"/>
    <dgm:cxn modelId="{C066A9D3-E657-4C5F-82E9-985031B5D19D}" type="presParOf" srcId="{0BD826E4-512D-4C7E-94C9-145D95BB9CEB}" destId="{7CC9828B-657C-4213-BBA5-A3698AE4DA90}" srcOrd="3" destOrd="0" presId="urn:microsoft.com/office/officeart/2005/8/layout/hProcess4"/>
    <dgm:cxn modelId="{6DE913A8-0317-4A03-86BD-F4ADDAA8F4F1}" type="presParOf" srcId="{0BD826E4-512D-4C7E-94C9-145D95BB9CEB}" destId="{99C05D0A-50C1-49CE-A7ED-65D72DEBD7D1}" srcOrd="4" destOrd="0" presId="urn:microsoft.com/office/officeart/2005/8/layout/hProcess4"/>
    <dgm:cxn modelId="{FE111EEB-BEB1-4DE5-9AAF-80CC2EDA413D}" type="presParOf" srcId="{39667FC8-5FC6-4941-8960-31EA1957689A}" destId="{36A8A610-6560-4F5A-BE1B-B92E77702E22}" srcOrd="7" destOrd="0" presId="urn:microsoft.com/office/officeart/2005/8/layout/hProcess4"/>
    <dgm:cxn modelId="{C5E7D0D6-52FF-484B-87C0-194086F081AA}" type="presParOf" srcId="{39667FC8-5FC6-4941-8960-31EA1957689A}" destId="{22063626-7A35-475C-818A-D8A72C7710B1}" srcOrd="8" destOrd="0" presId="urn:microsoft.com/office/officeart/2005/8/layout/hProcess4"/>
    <dgm:cxn modelId="{341E70F7-26DC-4C93-871F-FDFC466D6651}" type="presParOf" srcId="{22063626-7A35-475C-818A-D8A72C7710B1}" destId="{86B296C3-3A39-4B47-9E48-4F628F4449F1}" srcOrd="0" destOrd="0" presId="urn:microsoft.com/office/officeart/2005/8/layout/hProcess4"/>
    <dgm:cxn modelId="{77CFED26-57B8-4D4E-903F-F4608F93D2A8}" type="presParOf" srcId="{22063626-7A35-475C-818A-D8A72C7710B1}" destId="{A48C510E-E20F-46A0-BB69-17994BF3674A}" srcOrd="1" destOrd="0" presId="urn:microsoft.com/office/officeart/2005/8/layout/hProcess4"/>
    <dgm:cxn modelId="{02091FA9-A87A-489C-A1DE-DF3045F0DF30}" type="presParOf" srcId="{22063626-7A35-475C-818A-D8A72C7710B1}" destId="{CA1194B2-D952-43D0-87C5-17A96F642F75}" srcOrd="2" destOrd="0" presId="urn:microsoft.com/office/officeart/2005/8/layout/hProcess4"/>
    <dgm:cxn modelId="{EAF775E6-18D3-48E2-B859-2BAD3773BA4B}" type="presParOf" srcId="{22063626-7A35-475C-818A-D8A72C7710B1}" destId="{804FC959-99F5-4440-8A83-E767C1D26D87}" srcOrd="3" destOrd="0" presId="urn:microsoft.com/office/officeart/2005/8/layout/hProcess4"/>
    <dgm:cxn modelId="{49DE4976-4C6E-4D61-8B0F-247F053B3026}" type="presParOf" srcId="{22063626-7A35-475C-818A-D8A72C7710B1}" destId="{DD667223-9943-4519-8B2C-87F1F21A381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60427D-903B-4893-A1D5-638D6E20568F}" type="doc">
      <dgm:prSet loTypeId="urn:microsoft.com/office/officeart/2005/8/layout/cycle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D21D32D-E4B0-4C63-A639-08E7C744FF88}">
      <dgm:prSet phldrT="[文字]"/>
      <dgm:spPr/>
      <dgm:t>
        <a:bodyPr/>
        <a:lstStyle/>
        <a:p>
          <a:pPr>
            <a:lnSpc>
              <a:spcPts val="1600"/>
            </a:lnSpc>
          </a:pPr>
          <a:r>
            <a:rPr lang="en-US" altLang="zh-TW" b="1" dirty="0" smtClean="0"/>
            <a:t>2.</a:t>
          </a:r>
          <a:r>
            <a:rPr lang="zh-TW" altLang="en-US" b="1" dirty="0" smtClean="0"/>
            <a:t>製成</a:t>
          </a:r>
          <a:endParaRPr lang="en-US" altLang="zh-TW" b="1" dirty="0" smtClean="0"/>
        </a:p>
        <a:p>
          <a:pPr>
            <a:lnSpc>
              <a:spcPts val="1600"/>
            </a:lnSpc>
          </a:pPr>
          <a:r>
            <a:rPr lang="zh-TW" altLang="en-US" b="1" dirty="0" smtClean="0"/>
            <a:t>堆肥</a:t>
          </a:r>
          <a:endParaRPr lang="zh-TW" altLang="en-US" b="1" dirty="0"/>
        </a:p>
      </dgm:t>
    </dgm:pt>
    <dgm:pt modelId="{8C0D8358-9276-45CD-AD1E-0D6B380319C0}" type="parTrans" cxnId="{1009BDBC-2316-4829-9257-B44B3AEB0B04}">
      <dgm:prSet/>
      <dgm:spPr/>
      <dgm:t>
        <a:bodyPr/>
        <a:lstStyle/>
        <a:p>
          <a:endParaRPr lang="zh-TW" altLang="en-US"/>
        </a:p>
      </dgm:t>
    </dgm:pt>
    <dgm:pt modelId="{5AF27965-35A6-4CB0-B7F1-515DC3590B6C}" type="sibTrans" cxnId="{1009BDBC-2316-4829-9257-B44B3AEB0B04}">
      <dgm:prSet/>
      <dgm:spPr/>
      <dgm:t>
        <a:bodyPr/>
        <a:lstStyle/>
        <a:p>
          <a:endParaRPr lang="zh-TW" altLang="en-US"/>
        </a:p>
      </dgm:t>
    </dgm:pt>
    <dgm:pt modelId="{4A193E15-01BF-419D-A753-30ABE55803AD}">
      <dgm:prSet phldrT="[文字]"/>
      <dgm:spPr/>
      <dgm:t>
        <a:bodyPr/>
        <a:lstStyle/>
        <a:p>
          <a:pPr>
            <a:lnSpc>
              <a:spcPts val="2800"/>
            </a:lnSpc>
          </a:pPr>
          <a:r>
            <a:rPr lang="en-US" altLang="zh-TW" b="1" dirty="0" smtClean="0"/>
            <a:t>3.</a:t>
          </a:r>
          <a:r>
            <a:rPr lang="zh-TW" altLang="en-US" b="1" dirty="0" smtClean="0"/>
            <a:t>種植有機蔬菜</a:t>
          </a:r>
          <a:endParaRPr lang="zh-TW" altLang="en-US" b="1" dirty="0"/>
        </a:p>
      </dgm:t>
    </dgm:pt>
    <dgm:pt modelId="{AA7FFEF1-7CEB-4D91-8822-9A16CA2A78C4}" type="parTrans" cxnId="{5CA01255-C18E-4EE8-9001-3196426D246C}">
      <dgm:prSet/>
      <dgm:spPr/>
      <dgm:t>
        <a:bodyPr/>
        <a:lstStyle/>
        <a:p>
          <a:endParaRPr lang="zh-TW" altLang="en-US"/>
        </a:p>
      </dgm:t>
    </dgm:pt>
    <dgm:pt modelId="{C322CE42-BDDD-4F71-A864-DDA98F5D8607}" type="sibTrans" cxnId="{5CA01255-C18E-4EE8-9001-3196426D246C}">
      <dgm:prSet/>
      <dgm:spPr/>
      <dgm:t>
        <a:bodyPr/>
        <a:lstStyle/>
        <a:p>
          <a:endParaRPr lang="zh-TW" altLang="en-US"/>
        </a:p>
      </dgm:t>
    </dgm:pt>
    <dgm:pt modelId="{6138C762-8C55-4870-A690-234EAD7D5181}">
      <dgm:prSet phldrT="[文字]"/>
      <dgm:spPr/>
      <dgm:t>
        <a:bodyPr/>
        <a:lstStyle/>
        <a:p>
          <a:pPr>
            <a:lnSpc>
              <a:spcPts val="1800"/>
            </a:lnSpc>
          </a:pPr>
          <a:r>
            <a:rPr lang="en-US" altLang="zh-TW" b="1" dirty="0" smtClean="0"/>
            <a:t>4.</a:t>
          </a:r>
          <a:r>
            <a:rPr lang="zh-TW" altLang="en-US" b="1" dirty="0" smtClean="0"/>
            <a:t>進行</a:t>
          </a:r>
          <a:endParaRPr lang="en-US" altLang="zh-TW" b="1" dirty="0" smtClean="0"/>
        </a:p>
        <a:p>
          <a:pPr>
            <a:lnSpc>
              <a:spcPts val="1800"/>
            </a:lnSpc>
          </a:pPr>
          <a:r>
            <a:rPr lang="zh-TW" altLang="en-US" b="1" dirty="0" smtClean="0"/>
            <a:t>義賣</a:t>
          </a:r>
          <a:endParaRPr lang="zh-TW" altLang="en-US" b="1" dirty="0"/>
        </a:p>
      </dgm:t>
    </dgm:pt>
    <dgm:pt modelId="{150FAF06-AFC2-4C1F-A852-76D0166115BE}" type="parTrans" cxnId="{7BCE1052-8EEE-4AF3-9BD7-A343FA0E41B8}">
      <dgm:prSet/>
      <dgm:spPr/>
      <dgm:t>
        <a:bodyPr/>
        <a:lstStyle/>
        <a:p>
          <a:endParaRPr lang="zh-TW" altLang="en-US"/>
        </a:p>
      </dgm:t>
    </dgm:pt>
    <dgm:pt modelId="{B9B7D363-A254-48A0-98D6-6A6CA491D3B9}" type="sibTrans" cxnId="{7BCE1052-8EEE-4AF3-9BD7-A343FA0E41B8}">
      <dgm:prSet/>
      <dgm:spPr/>
      <dgm:t>
        <a:bodyPr/>
        <a:lstStyle/>
        <a:p>
          <a:endParaRPr lang="zh-TW" altLang="en-US"/>
        </a:p>
      </dgm:t>
    </dgm:pt>
    <dgm:pt modelId="{99554FDB-766E-4E64-99B3-C8EA0A66702A}">
      <dgm:prSet phldrT="[文字]"/>
      <dgm:spPr/>
      <dgm:t>
        <a:bodyPr/>
        <a:lstStyle/>
        <a:p>
          <a:r>
            <a:rPr lang="en-US" altLang="zh-TW" b="1" dirty="0" smtClean="0"/>
            <a:t>5.</a:t>
          </a:r>
          <a:r>
            <a:rPr lang="zh-TW" altLang="en-US" b="1" dirty="0" smtClean="0"/>
            <a:t>幫貓買食物</a:t>
          </a:r>
          <a:endParaRPr lang="zh-TW" altLang="en-US" b="1" dirty="0"/>
        </a:p>
      </dgm:t>
    </dgm:pt>
    <dgm:pt modelId="{F9C862C2-9949-4DED-A4D2-58DDA28EA0A8}" type="parTrans" cxnId="{EE03A0DF-624B-4AB4-A475-80BE49C1B8FB}">
      <dgm:prSet/>
      <dgm:spPr/>
      <dgm:t>
        <a:bodyPr/>
        <a:lstStyle/>
        <a:p>
          <a:endParaRPr lang="zh-TW" altLang="en-US"/>
        </a:p>
      </dgm:t>
    </dgm:pt>
    <dgm:pt modelId="{052476DC-A0D8-432C-895F-57B2D57343A3}" type="sibTrans" cxnId="{EE03A0DF-624B-4AB4-A475-80BE49C1B8FB}">
      <dgm:prSet/>
      <dgm:spPr/>
      <dgm:t>
        <a:bodyPr/>
        <a:lstStyle/>
        <a:p>
          <a:endParaRPr lang="zh-TW" altLang="en-US"/>
        </a:p>
      </dgm:t>
    </dgm:pt>
    <dgm:pt modelId="{0B57B676-3C37-4575-89E9-4DD28FEA4AC9}">
      <dgm:prSet phldrT="[文字]"/>
      <dgm:spPr/>
      <dgm:t>
        <a:bodyPr/>
        <a:lstStyle/>
        <a:p>
          <a:pPr>
            <a:lnSpc>
              <a:spcPts val="1600"/>
            </a:lnSpc>
          </a:pPr>
          <a:r>
            <a:rPr lang="en-US" altLang="zh-TW" b="1" dirty="0" smtClean="0"/>
            <a:t>1.</a:t>
          </a:r>
          <a:r>
            <a:rPr lang="zh-TW" altLang="en-US" b="1" dirty="0" smtClean="0"/>
            <a:t>蒐集</a:t>
          </a:r>
          <a:endParaRPr lang="en-US" altLang="zh-TW" b="1" dirty="0" smtClean="0"/>
        </a:p>
        <a:p>
          <a:pPr>
            <a:lnSpc>
              <a:spcPts val="1600"/>
            </a:lnSpc>
          </a:pPr>
          <a:r>
            <a:rPr lang="zh-TW" altLang="en-US" b="1" dirty="0" smtClean="0"/>
            <a:t>貓便</a:t>
          </a:r>
          <a:endParaRPr lang="zh-TW" altLang="en-US" b="1" dirty="0"/>
        </a:p>
      </dgm:t>
    </dgm:pt>
    <dgm:pt modelId="{70A35AE5-DABB-4551-8F58-9A8BBBBDC3D1}" type="parTrans" cxnId="{1E06CB00-F598-4CC6-B1BB-63B2427A9FC8}">
      <dgm:prSet/>
      <dgm:spPr/>
      <dgm:t>
        <a:bodyPr/>
        <a:lstStyle/>
        <a:p>
          <a:endParaRPr lang="zh-TW" altLang="en-US"/>
        </a:p>
      </dgm:t>
    </dgm:pt>
    <dgm:pt modelId="{AB69B890-E695-4978-A350-0404C66734D9}" type="sibTrans" cxnId="{1E06CB00-F598-4CC6-B1BB-63B2427A9FC8}">
      <dgm:prSet/>
      <dgm:spPr/>
      <dgm:t>
        <a:bodyPr/>
        <a:lstStyle/>
        <a:p>
          <a:endParaRPr lang="zh-TW" altLang="en-US"/>
        </a:p>
      </dgm:t>
    </dgm:pt>
    <dgm:pt modelId="{CDA7F861-DEC6-4785-8B61-529234308A97}" type="pres">
      <dgm:prSet presAssocID="{2060427D-903B-4893-A1D5-638D6E20568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BF769B-71F3-4508-A795-ADA9AE58F79E}" type="pres">
      <dgm:prSet presAssocID="{4D21D32D-E4B0-4C63-A639-08E7C744FF88}" presName="dummy" presStyleCnt="0"/>
      <dgm:spPr/>
    </dgm:pt>
    <dgm:pt modelId="{BE3297BE-53AF-4140-A675-7A13FE70F095}" type="pres">
      <dgm:prSet presAssocID="{4D21D32D-E4B0-4C63-A639-08E7C744FF88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D3CD15-F615-4B02-AB89-C95879A7A14A}" type="pres">
      <dgm:prSet presAssocID="{5AF27965-35A6-4CB0-B7F1-515DC3590B6C}" presName="sibTrans" presStyleLbl="node1" presStyleIdx="0" presStyleCnt="5"/>
      <dgm:spPr/>
      <dgm:t>
        <a:bodyPr/>
        <a:lstStyle/>
        <a:p>
          <a:endParaRPr lang="zh-TW" altLang="en-US"/>
        </a:p>
      </dgm:t>
    </dgm:pt>
    <dgm:pt modelId="{7D6332B6-1868-4A87-9627-7F11682DC923}" type="pres">
      <dgm:prSet presAssocID="{4A193E15-01BF-419D-A753-30ABE55803AD}" presName="dummy" presStyleCnt="0"/>
      <dgm:spPr/>
    </dgm:pt>
    <dgm:pt modelId="{35D40150-A365-4978-8590-223759B9826F}" type="pres">
      <dgm:prSet presAssocID="{4A193E15-01BF-419D-A753-30ABE55803AD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7AA0BF-018E-4B32-83CC-E10FE82D6340}" type="pres">
      <dgm:prSet presAssocID="{C322CE42-BDDD-4F71-A864-DDA98F5D8607}" presName="sibTrans" presStyleLbl="node1" presStyleIdx="1" presStyleCnt="5"/>
      <dgm:spPr/>
      <dgm:t>
        <a:bodyPr/>
        <a:lstStyle/>
        <a:p>
          <a:endParaRPr lang="zh-TW" altLang="en-US"/>
        </a:p>
      </dgm:t>
    </dgm:pt>
    <dgm:pt modelId="{3000A6EE-DF04-4D79-8C75-7F750F0C6698}" type="pres">
      <dgm:prSet presAssocID="{6138C762-8C55-4870-A690-234EAD7D5181}" presName="dummy" presStyleCnt="0"/>
      <dgm:spPr/>
    </dgm:pt>
    <dgm:pt modelId="{3DDCD8B8-F789-447D-BCB5-DFCD58819B4B}" type="pres">
      <dgm:prSet presAssocID="{6138C762-8C55-4870-A690-234EAD7D518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F9CAAF-F1FE-4FFB-B671-5685A09FC037}" type="pres">
      <dgm:prSet presAssocID="{B9B7D363-A254-48A0-98D6-6A6CA491D3B9}" presName="sibTrans" presStyleLbl="node1" presStyleIdx="2" presStyleCnt="5"/>
      <dgm:spPr/>
      <dgm:t>
        <a:bodyPr/>
        <a:lstStyle/>
        <a:p>
          <a:endParaRPr lang="zh-TW" altLang="en-US"/>
        </a:p>
      </dgm:t>
    </dgm:pt>
    <dgm:pt modelId="{B5DF3DD1-7003-42CA-B7D4-5045C1FE5126}" type="pres">
      <dgm:prSet presAssocID="{99554FDB-766E-4E64-99B3-C8EA0A66702A}" presName="dummy" presStyleCnt="0"/>
      <dgm:spPr/>
    </dgm:pt>
    <dgm:pt modelId="{0E503565-E558-4F4D-B7EF-31E3B2FDFC4D}" type="pres">
      <dgm:prSet presAssocID="{99554FDB-766E-4E64-99B3-C8EA0A66702A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998358-74B5-4EF1-93E3-6CF839BA05F5}" type="pres">
      <dgm:prSet presAssocID="{052476DC-A0D8-432C-895F-57B2D57343A3}" presName="sibTrans" presStyleLbl="node1" presStyleIdx="3" presStyleCnt="5"/>
      <dgm:spPr/>
      <dgm:t>
        <a:bodyPr/>
        <a:lstStyle/>
        <a:p>
          <a:endParaRPr lang="zh-TW" altLang="en-US"/>
        </a:p>
      </dgm:t>
    </dgm:pt>
    <dgm:pt modelId="{6FBAB286-0CFF-44AB-9A81-431169F74632}" type="pres">
      <dgm:prSet presAssocID="{0B57B676-3C37-4575-89E9-4DD28FEA4AC9}" presName="dummy" presStyleCnt="0"/>
      <dgm:spPr/>
    </dgm:pt>
    <dgm:pt modelId="{E9248987-BD36-46B8-ACD4-61761089EC55}" type="pres">
      <dgm:prSet presAssocID="{0B57B676-3C37-4575-89E9-4DD28FEA4AC9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ED01F2-5311-49EF-B24A-AB91ABD64212}" type="pres">
      <dgm:prSet presAssocID="{AB69B890-E695-4978-A350-0404C66734D9}" presName="sibTrans" presStyleLbl="node1" presStyleIdx="4" presStyleCnt="5"/>
      <dgm:spPr/>
      <dgm:t>
        <a:bodyPr/>
        <a:lstStyle/>
        <a:p>
          <a:endParaRPr lang="zh-TW" altLang="en-US"/>
        </a:p>
      </dgm:t>
    </dgm:pt>
  </dgm:ptLst>
  <dgm:cxnLst>
    <dgm:cxn modelId="{BE948121-DE00-4A84-AD27-3E67AAE80D89}" type="presOf" srcId="{0B57B676-3C37-4575-89E9-4DD28FEA4AC9}" destId="{E9248987-BD36-46B8-ACD4-61761089EC55}" srcOrd="0" destOrd="0" presId="urn:microsoft.com/office/officeart/2005/8/layout/cycle1"/>
    <dgm:cxn modelId="{84D849B0-73BA-4616-A4FC-D0ABC6F1B3A0}" type="presOf" srcId="{052476DC-A0D8-432C-895F-57B2D57343A3}" destId="{A4998358-74B5-4EF1-93E3-6CF839BA05F5}" srcOrd="0" destOrd="0" presId="urn:microsoft.com/office/officeart/2005/8/layout/cycle1"/>
    <dgm:cxn modelId="{15F43989-208A-4E40-8F7C-8AC725BA8FE6}" type="presOf" srcId="{2060427D-903B-4893-A1D5-638D6E20568F}" destId="{CDA7F861-DEC6-4785-8B61-529234308A97}" srcOrd="0" destOrd="0" presId="urn:microsoft.com/office/officeart/2005/8/layout/cycle1"/>
    <dgm:cxn modelId="{DFFC7D35-7CC7-465C-A3C9-F2A45E6CE458}" type="presOf" srcId="{5AF27965-35A6-4CB0-B7F1-515DC3590B6C}" destId="{7CD3CD15-F615-4B02-AB89-C95879A7A14A}" srcOrd="0" destOrd="0" presId="urn:microsoft.com/office/officeart/2005/8/layout/cycle1"/>
    <dgm:cxn modelId="{14CFCC3A-46E7-4E57-96AF-11185B8112FC}" type="presOf" srcId="{6138C762-8C55-4870-A690-234EAD7D5181}" destId="{3DDCD8B8-F789-447D-BCB5-DFCD58819B4B}" srcOrd="0" destOrd="0" presId="urn:microsoft.com/office/officeart/2005/8/layout/cycle1"/>
    <dgm:cxn modelId="{7BCE1052-8EEE-4AF3-9BD7-A343FA0E41B8}" srcId="{2060427D-903B-4893-A1D5-638D6E20568F}" destId="{6138C762-8C55-4870-A690-234EAD7D5181}" srcOrd="2" destOrd="0" parTransId="{150FAF06-AFC2-4C1F-A852-76D0166115BE}" sibTransId="{B9B7D363-A254-48A0-98D6-6A6CA491D3B9}"/>
    <dgm:cxn modelId="{1009BDBC-2316-4829-9257-B44B3AEB0B04}" srcId="{2060427D-903B-4893-A1D5-638D6E20568F}" destId="{4D21D32D-E4B0-4C63-A639-08E7C744FF88}" srcOrd="0" destOrd="0" parTransId="{8C0D8358-9276-45CD-AD1E-0D6B380319C0}" sibTransId="{5AF27965-35A6-4CB0-B7F1-515DC3590B6C}"/>
    <dgm:cxn modelId="{B600D332-45D0-4666-826F-750B3D685238}" type="presOf" srcId="{B9B7D363-A254-48A0-98D6-6A6CA491D3B9}" destId="{FAF9CAAF-F1FE-4FFB-B671-5685A09FC037}" srcOrd="0" destOrd="0" presId="urn:microsoft.com/office/officeart/2005/8/layout/cycle1"/>
    <dgm:cxn modelId="{1E06CB00-F598-4CC6-B1BB-63B2427A9FC8}" srcId="{2060427D-903B-4893-A1D5-638D6E20568F}" destId="{0B57B676-3C37-4575-89E9-4DD28FEA4AC9}" srcOrd="4" destOrd="0" parTransId="{70A35AE5-DABB-4551-8F58-9A8BBBBDC3D1}" sibTransId="{AB69B890-E695-4978-A350-0404C66734D9}"/>
    <dgm:cxn modelId="{B07A7AA0-0D11-4860-ACA0-27D598312295}" type="presOf" srcId="{C322CE42-BDDD-4F71-A864-DDA98F5D8607}" destId="{317AA0BF-018E-4B32-83CC-E10FE82D6340}" srcOrd="0" destOrd="0" presId="urn:microsoft.com/office/officeart/2005/8/layout/cycle1"/>
    <dgm:cxn modelId="{AB10FAF3-8C34-4643-BB3E-3C96D1FDD75B}" type="presOf" srcId="{99554FDB-766E-4E64-99B3-C8EA0A66702A}" destId="{0E503565-E558-4F4D-B7EF-31E3B2FDFC4D}" srcOrd="0" destOrd="0" presId="urn:microsoft.com/office/officeart/2005/8/layout/cycle1"/>
    <dgm:cxn modelId="{7F1288D8-7CF4-4744-8DA1-927670B88DE2}" type="presOf" srcId="{AB69B890-E695-4978-A350-0404C66734D9}" destId="{79ED01F2-5311-49EF-B24A-AB91ABD64212}" srcOrd="0" destOrd="0" presId="urn:microsoft.com/office/officeart/2005/8/layout/cycle1"/>
    <dgm:cxn modelId="{EE03A0DF-624B-4AB4-A475-80BE49C1B8FB}" srcId="{2060427D-903B-4893-A1D5-638D6E20568F}" destId="{99554FDB-766E-4E64-99B3-C8EA0A66702A}" srcOrd="3" destOrd="0" parTransId="{F9C862C2-9949-4DED-A4D2-58DDA28EA0A8}" sibTransId="{052476DC-A0D8-432C-895F-57B2D57343A3}"/>
    <dgm:cxn modelId="{D11EB63D-F2A3-4E42-BFF9-A6AE4F7F7DF8}" type="presOf" srcId="{4D21D32D-E4B0-4C63-A639-08E7C744FF88}" destId="{BE3297BE-53AF-4140-A675-7A13FE70F095}" srcOrd="0" destOrd="0" presId="urn:microsoft.com/office/officeart/2005/8/layout/cycle1"/>
    <dgm:cxn modelId="{3AA66048-9049-4FF9-81AA-235042EC124C}" type="presOf" srcId="{4A193E15-01BF-419D-A753-30ABE55803AD}" destId="{35D40150-A365-4978-8590-223759B9826F}" srcOrd="0" destOrd="0" presId="urn:microsoft.com/office/officeart/2005/8/layout/cycle1"/>
    <dgm:cxn modelId="{5CA01255-C18E-4EE8-9001-3196426D246C}" srcId="{2060427D-903B-4893-A1D5-638D6E20568F}" destId="{4A193E15-01BF-419D-A753-30ABE55803AD}" srcOrd="1" destOrd="0" parTransId="{AA7FFEF1-7CEB-4D91-8822-9A16CA2A78C4}" sibTransId="{C322CE42-BDDD-4F71-A864-DDA98F5D8607}"/>
    <dgm:cxn modelId="{D55093B8-D1E3-4171-AC4C-ECC87C477C50}" type="presParOf" srcId="{CDA7F861-DEC6-4785-8B61-529234308A97}" destId="{71BF769B-71F3-4508-A795-ADA9AE58F79E}" srcOrd="0" destOrd="0" presId="urn:microsoft.com/office/officeart/2005/8/layout/cycle1"/>
    <dgm:cxn modelId="{B93FF351-685E-44D3-8FC5-4024EA2B13D5}" type="presParOf" srcId="{CDA7F861-DEC6-4785-8B61-529234308A97}" destId="{BE3297BE-53AF-4140-A675-7A13FE70F095}" srcOrd="1" destOrd="0" presId="urn:microsoft.com/office/officeart/2005/8/layout/cycle1"/>
    <dgm:cxn modelId="{6BCD0D38-7183-4499-95E2-CD86C4924D8D}" type="presParOf" srcId="{CDA7F861-DEC6-4785-8B61-529234308A97}" destId="{7CD3CD15-F615-4B02-AB89-C95879A7A14A}" srcOrd="2" destOrd="0" presId="urn:microsoft.com/office/officeart/2005/8/layout/cycle1"/>
    <dgm:cxn modelId="{58BA6762-6875-4559-8DAE-72BAA677B0E2}" type="presParOf" srcId="{CDA7F861-DEC6-4785-8B61-529234308A97}" destId="{7D6332B6-1868-4A87-9627-7F11682DC923}" srcOrd="3" destOrd="0" presId="urn:microsoft.com/office/officeart/2005/8/layout/cycle1"/>
    <dgm:cxn modelId="{8B3714B9-715A-463F-85C4-97AE152441B7}" type="presParOf" srcId="{CDA7F861-DEC6-4785-8B61-529234308A97}" destId="{35D40150-A365-4978-8590-223759B9826F}" srcOrd="4" destOrd="0" presId="urn:microsoft.com/office/officeart/2005/8/layout/cycle1"/>
    <dgm:cxn modelId="{305395AB-2E22-4FBD-8064-82618AE4DE6F}" type="presParOf" srcId="{CDA7F861-DEC6-4785-8B61-529234308A97}" destId="{317AA0BF-018E-4B32-83CC-E10FE82D6340}" srcOrd="5" destOrd="0" presId="urn:microsoft.com/office/officeart/2005/8/layout/cycle1"/>
    <dgm:cxn modelId="{B4627F0B-E2B9-45C9-A98C-30B37EAEDD7B}" type="presParOf" srcId="{CDA7F861-DEC6-4785-8B61-529234308A97}" destId="{3000A6EE-DF04-4D79-8C75-7F750F0C6698}" srcOrd="6" destOrd="0" presId="urn:microsoft.com/office/officeart/2005/8/layout/cycle1"/>
    <dgm:cxn modelId="{C1C8172A-F2B8-4E90-B3EA-5F8E598CFCED}" type="presParOf" srcId="{CDA7F861-DEC6-4785-8B61-529234308A97}" destId="{3DDCD8B8-F789-447D-BCB5-DFCD58819B4B}" srcOrd="7" destOrd="0" presId="urn:microsoft.com/office/officeart/2005/8/layout/cycle1"/>
    <dgm:cxn modelId="{8F3D8246-939F-4CD8-AE28-BC1909B6D87C}" type="presParOf" srcId="{CDA7F861-DEC6-4785-8B61-529234308A97}" destId="{FAF9CAAF-F1FE-4FFB-B671-5685A09FC037}" srcOrd="8" destOrd="0" presId="urn:microsoft.com/office/officeart/2005/8/layout/cycle1"/>
    <dgm:cxn modelId="{A87A3932-A65E-4AF0-8E90-D2C4EEF42B72}" type="presParOf" srcId="{CDA7F861-DEC6-4785-8B61-529234308A97}" destId="{B5DF3DD1-7003-42CA-B7D4-5045C1FE5126}" srcOrd="9" destOrd="0" presId="urn:microsoft.com/office/officeart/2005/8/layout/cycle1"/>
    <dgm:cxn modelId="{5A0B4D61-DF17-436F-A66A-032278A74F3B}" type="presParOf" srcId="{CDA7F861-DEC6-4785-8B61-529234308A97}" destId="{0E503565-E558-4F4D-B7EF-31E3B2FDFC4D}" srcOrd="10" destOrd="0" presId="urn:microsoft.com/office/officeart/2005/8/layout/cycle1"/>
    <dgm:cxn modelId="{8CDB9220-AD96-41B6-8E23-75C2BD68ABDF}" type="presParOf" srcId="{CDA7F861-DEC6-4785-8B61-529234308A97}" destId="{A4998358-74B5-4EF1-93E3-6CF839BA05F5}" srcOrd="11" destOrd="0" presId="urn:microsoft.com/office/officeart/2005/8/layout/cycle1"/>
    <dgm:cxn modelId="{2651E548-74BF-4DE3-B841-58F1A476A731}" type="presParOf" srcId="{CDA7F861-DEC6-4785-8B61-529234308A97}" destId="{6FBAB286-0CFF-44AB-9A81-431169F74632}" srcOrd="12" destOrd="0" presId="urn:microsoft.com/office/officeart/2005/8/layout/cycle1"/>
    <dgm:cxn modelId="{32D19613-03AE-494A-AFB7-43651AC89F26}" type="presParOf" srcId="{CDA7F861-DEC6-4785-8B61-529234308A97}" destId="{E9248987-BD36-46B8-ACD4-61761089EC55}" srcOrd="13" destOrd="0" presId="urn:microsoft.com/office/officeart/2005/8/layout/cycle1"/>
    <dgm:cxn modelId="{85239287-541C-40F4-87B4-32EF1A889D28}" type="presParOf" srcId="{CDA7F861-DEC6-4785-8B61-529234308A97}" destId="{79ED01F2-5311-49EF-B24A-AB91ABD6421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51AD2-8989-4746-91B6-54B36C8EC9FA}">
      <dsp:nvSpPr>
        <dsp:cNvPr id="0" name=""/>
        <dsp:cNvSpPr/>
      </dsp:nvSpPr>
      <dsp:spPr>
        <a:xfrm rot="5400000">
          <a:off x="-289435" y="295165"/>
          <a:ext cx="1929572" cy="13507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ts val="11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kern="1200" dirty="0" smtClean="0"/>
        </a:p>
        <a:p>
          <a:pPr lvl="0" algn="ctr" defTabSz="1244600">
            <a:lnSpc>
              <a:spcPts val="1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發現</a:t>
          </a:r>
          <a:endParaRPr lang="en-US" altLang="zh-TW" sz="2800" b="1" kern="1200" dirty="0" smtClean="0"/>
        </a:p>
        <a:p>
          <a:pPr lvl="0" algn="ctr" defTabSz="1244600">
            <a:lnSpc>
              <a:spcPts val="1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問題</a:t>
          </a:r>
          <a:endParaRPr lang="zh-TW" altLang="en-US" sz="2800" b="1" kern="1200" dirty="0"/>
        </a:p>
      </dsp:txBody>
      <dsp:txXfrm rot="-5400000">
        <a:off x="1" y="681079"/>
        <a:ext cx="1350700" cy="578872"/>
      </dsp:txXfrm>
    </dsp:sp>
    <dsp:sp modelId="{F1F6BDA5-8444-4518-8AB8-39C0BB2F1A53}">
      <dsp:nvSpPr>
        <dsp:cNvPr id="0" name=""/>
        <dsp:cNvSpPr/>
      </dsp:nvSpPr>
      <dsp:spPr>
        <a:xfrm rot="5400000">
          <a:off x="4158643" y="-2802213"/>
          <a:ext cx="1254881" cy="6870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altLang="zh-TW" sz="1600" b="1" kern="1200" dirty="0" smtClean="0"/>
            <a:t>1.</a:t>
          </a:r>
          <a:r>
            <a:rPr lang="zh-TW" altLang="en-US" sz="1600" b="1" kern="1200" dirty="0" smtClean="0"/>
            <a:t>由全班共同討論，目前社會上需要關注的議題。</a:t>
          </a:r>
          <a:endParaRPr lang="en-US" altLang="zh-TW" sz="1600" b="1" kern="1200" dirty="0" smtClean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altLang="zh-TW" sz="1600" b="1" kern="1200" dirty="0" smtClean="0"/>
            <a:t>2.</a:t>
          </a:r>
          <a:r>
            <a:rPr lang="zh-TW" altLang="en-US" sz="1600" b="1" kern="1200" dirty="0" smtClean="0"/>
            <a:t>經小組調查、討論後，決定進行公益活動的議題，並進行報告。</a:t>
          </a:r>
          <a:endParaRPr lang="en-US" altLang="zh-TW" sz="1600" b="1" kern="1200" dirty="0" smtClean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altLang="zh-TW" sz="1600" b="1" kern="1200" dirty="0" smtClean="0"/>
            <a:t>3.</a:t>
          </a:r>
          <a:r>
            <a:rPr lang="zh-TW" altLang="en-US" sz="1600" b="1" kern="1200" dirty="0" smtClean="0"/>
            <a:t>經全班表決，決定全班性的公益活動議題。</a:t>
          </a:r>
          <a:endParaRPr lang="zh-TW" altLang="en-US" sz="1600" b="1" kern="1200" dirty="0"/>
        </a:p>
      </dsp:txBody>
      <dsp:txXfrm rot="-5400000">
        <a:off x="1350700" y="66988"/>
        <a:ext cx="6809509" cy="1132365"/>
      </dsp:txXfrm>
    </dsp:sp>
    <dsp:sp modelId="{1966F0D9-067A-4BF9-BE21-DA112AA89C87}">
      <dsp:nvSpPr>
        <dsp:cNvPr id="0" name=""/>
        <dsp:cNvSpPr/>
      </dsp:nvSpPr>
      <dsp:spPr>
        <a:xfrm rot="5400000">
          <a:off x="-289435" y="2033983"/>
          <a:ext cx="1929572" cy="1350700"/>
        </a:xfrm>
        <a:prstGeom prst="chevron">
          <a:avLst/>
        </a:prstGeom>
        <a:solidFill>
          <a:schemeClr val="accent5">
            <a:hueOff val="8576763"/>
            <a:satOff val="-12300"/>
            <a:lumOff val="6078"/>
            <a:alphaOff val="0"/>
          </a:schemeClr>
        </a:solidFill>
        <a:ln w="12700" cap="flat" cmpd="sng" algn="ctr">
          <a:solidFill>
            <a:schemeClr val="accent5">
              <a:hueOff val="8576763"/>
              <a:satOff val="-12300"/>
              <a:lumOff val="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kern="1200" dirty="0" smtClean="0"/>
        </a:p>
        <a:p>
          <a:pPr lvl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策略</a:t>
          </a:r>
          <a:endParaRPr lang="en-US" altLang="zh-TW" sz="2800" b="1" kern="1200" dirty="0" smtClean="0"/>
        </a:p>
        <a:p>
          <a:pPr lvl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規劃</a:t>
          </a:r>
          <a:endParaRPr lang="zh-TW" altLang="en-US" sz="2800" b="1" kern="1200" dirty="0"/>
        </a:p>
      </dsp:txBody>
      <dsp:txXfrm rot="-5400000">
        <a:off x="1" y="2419897"/>
        <a:ext cx="1350700" cy="578872"/>
      </dsp:txXfrm>
    </dsp:sp>
    <dsp:sp modelId="{04B46E21-71FA-486F-AF10-AB22B88AB396}">
      <dsp:nvSpPr>
        <dsp:cNvPr id="0" name=""/>
        <dsp:cNvSpPr/>
      </dsp:nvSpPr>
      <dsp:spPr>
        <a:xfrm rot="5400000">
          <a:off x="4158973" y="-1063725"/>
          <a:ext cx="1254221" cy="6870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8576763"/>
              <a:satOff val="-12300"/>
              <a:lumOff val="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400" b="1" kern="1200" dirty="0" smtClean="0"/>
            <a:t>1.</a:t>
          </a:r>
          <a:r>
            <a:rPr lang="zh-TW" altLang="en-US" sz="1400" b="1" kern="1200" dirty="0" smtClean="0"/>
            <a:t>全班決定，以關懷流浪動物為主題。</a:t>
          </a:r>
          <a:endParaRPr lang="en-US" altLang="zh-TW" sz="1400" b="1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400" b="1" kern="1200" dirty="0" smtClean="0"/>
            <a:t>2.</a:t>
          </a:r>
          <a:r>
            <a:rPr lang="zh-TW" altLang="en-US" sz="1400" b="1" kern="1200" dirty="0" smtClean="0"/>
            <a:t>了解目前流浪動物的處境。</a:t>
          </a:r>
          <a:endParaRPr lang="en-US" altLang="zh-TW" sz="1400" b="1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400" b="1" kern="1200" dirty="0" smtClean="0"/>
            <a:t>3.</a:t>
          </a:r>
          <a:r>
            <a:rPr lang="zh-TW" altLang="en-US" sz="1400" b="1" kern="1200" dirty="0" smtClean="0"/>
            <a:t>行動支援。</a:t>
          </a:r>
          <a:endParaRPr lang="zh-TW" altLang="en-US" sz="1400" b="1" kern="1200" dirty="0"/>
        </a:p>
      </dsp:txBody>
      <dsp:txXfrm rot="-5400000">
        <a:off x="1350700" y="1805774"/>
        <a:ext cx="6809541" cy="1131769"/>
      </dsp:txXfrm>
    </dsp:sp>
    <dsp:sp modelId="{10C0782E-76D0-4EB0-B676-C71E137C94BF}">
      <dsp:nvSpPr>
        <dsp:cNvPr id="0" name=""/>
        <dsp:cNvSpPr/>
      </dsp:nvSpPr>
      <dsp:spPr>
        <a:xfrm rot="5400000">
          <a:off x="-289435" y="3772801"/>
          <a:ext cx="1929572" cy="1350700"/>
        </a:xfrm>
        <a:prstGeom prst="chevron">
          <a:avLst/>
        </a:prstGeom>
        <a:solidFill>
          <a:schemeClr val="accent5">
            <a:hueOff val="17153525"/>
            <a:satOff val="-24599"/>
            <a:lumOff val="12157"/>
            <a:alphaOff val="0"/>
          </a:schemeClr>
        </a:solidFill>
        <a:ln w="12700" cap="flat" cmpd="sng" algn="ctr">
          <a:solidFill>
            <a:schemeClr val="accent5">
              <a:hueOff val="17153525"/>
              <a:satOff val="-24599"/>
              <a:lumOff val="1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kern="1200" dirty="0" smtClean="0"/>
        </a:p>
        <a:p>
          <a:pPr lvl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實踐</a:t>
          </a:r>
          <a:endParaRPr lang="en-US" altLang="zh-TW" sz="2800" b="1" kern="1200" dirty="0" smtClean="0"/>
        </a:p>
        <a:p>
          <a:pPr lvl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與省</a:t>
          </a:r>
          <a:r>
            <a:rPr lang="zh-TW" altLang="en-US" sz="2800" kern="1200" dirty="0" smtClean="0"/>
            <a:t>思</a:t>
          </a:r>
          <a:endParaRPr lang="zh-TW" altLang="en-US" sz="2800" kern="1200" dirty="0"/>
        </a:p>
      </dsp:txBody>
      <dsp:txXfrm rot="-5400000">
        <a:off x="1" y="4158715"/>
        <a:ext cx="1350700" cy="578872"/>
      </dsp:txXfrm>
    </dsp:sp>
    <dsp:sp modelId="{7070A712-129F-4DA7-8E55-1DA569F70297}">
      <dsp:nvSpPr>
        <dsp:cNvPr id="0" name=""/>
        <dsp:cNvSpPr/>
      </dsp:nvSpPr>
      <dsp:spPr>
        <a:xfrm rot="5400000">
          <a:off x="4158973" y="675092"/>
          <a:ext cx="1254221" cy="6870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7153525"/>
              <a:satOff val="-24599"/>
              <a:lumOff val="1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400" b="1" kern="1200" dirty="0" smtClean="0"/>
            <a:t>1.</a:t>
          </a:r>
          <a:r>
            <a:rPr lang="zh-TW" altLang="en-US" sz="1400" b="1" kern="1200" dirty="0" smtClean="0"/>
            <a:t>進行活動規劃。</a:t>
          </a:r>
          <a:endParaRPr lang="en-US" altLang="zh-TW" sz="1400" b="1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400" b="1" kern="1200" dirty="0" smtClean="0"/>
            <a:t>2.</a:t>
          </a:r>
          <a:r>
            <a:rPr lang="zh-TW" altLang="en-US" sz="1400" b="1" kern="1200" dirty="0" smtClean="0"/>
            <a:t>以行動進行相關的活動，包含參觀流浪動物之家、中途之家、宣導、募資、義賣、捐贈的相關 活動。</a:t>
          </a:r>
          <a:endParaRPr lang="en-US" altLang="zh-TW" sz="1400" b="1" kern="1200" dirty="0" smtClean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400" b="1" kern="1200" dirty="0" smtClean="0"/>
            <a:t>3.</a:t>
          </a:r>
          <a:r>
            <a:rPr lang="zh-TW" altLang="en-US" sz="1400" b="1" kern="1200" dirty="0" smtClean="0"/>
            <a:t>省思與回饋</a:t>
          </a:r>
          <a:endParaRPr lang="zh-TW" altLang="en-US" sz="1400" b="1" kern="1200" dirty="0"/>
        </a:p>
      </dsp:txBody>
      <dsp:txXfrm rot="-5400000">
        <a:off x="1350700" y="3544591"/>
        <a:ext cx="6809541" cy="1131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73014-DB47-489C-8CA2-F92FC57C683A}">
      <dsp:nvSpPr>
        <dsp:cNvPr id="0" name=""/>
        <dsp:cNvSpPr/>
      </dsp:nvSpPr>
      <dsp:spPr>
        <a:xfrm>
          <a:off x="2786609" y="4189068"/>
          <a:ext cx="105033" cy="1050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C1593-0127-426C-B27E-07A2D91DF52B}">
      <dsp:nvSpPr>
        <dsp:cNvPr id="0" name=""/>
        <dsp:cNvSpPr/>
      </dsp:nvSpPr>
      <dsp:spPr>
        <a:xfrm>
          <a:off x="2551829" y="4296194"/>
          <a:ext cx="105033" cy="105033"/>
        </a:xfrm>
        <a:prstGeom prst="ellipse">
          <a:avLst/>
        </a:prstGeom>
        <a:solidFill>
          <a:schemeClr val="accent4">
            <a:hueOff val="-82701"/>
            <a:satOff val="1020"/>
            <a:lumOff val="1585"/>
            <a:alphaOff val="0"/>
          </a:schemeClr>
        </a:solidFill>
        <a:ln w="12700" cap="flat" cmpd="sng" algn="ctr">
          <a:solidFill>
            <a:schemeClr val="accent4">
              <a:hueOff val="-82701"/>
              <a:satOff val="1020"/>
              <a:lumOff val="1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D45AF-5726-436D-BDFC-77944CE591E0}">
      <dsp:nvSpPr>
        <dsp:cNvPr id="0" name=""/>
        <dsp:cNvSpPr/>
      </dsp:nvSpPr>
      <dsp:spPr>
        <a:xfrm>
          <a:off x="2309325" y="4384386"/>
          <a:ext cx="105033" cy="105033"/>
        </a:xfrm>
        <a:prstGeom prst="ellipse">
          <a:avLst/>
        </a:prstGeom>
        <a:solidFill>
          <a:schemeClr val="accent4">
            <a:hueOff val="-165403"/>
            <a:satOff val="2040"/>
            <a:lumOff val="3170"/>
            <a:alphaOff val="0"/>
          </a:schemeClr>
        </a:solidFill>
        <a:ln w="12700" cap="flat" cmpd="sng" algn="ctr">
          <a:solidFill>
            <a:schemeClr val="accent4">
              <a:hueOff val="-165403"/>
              <a:satOff val="2040"/>
              <a:lumOff val="31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5F689-30FD-4D56-AF7B-ACBAAE40D305}">
      <dsp:nvSpPr>
        <dsp:cNvPr id="0" name=""/>
        <dsp:cNvSpPr/>
      </dsp:nvSpPr>
      <dsp:spPr>
        <a:xfrm>
          <a:off x="2060643" y="4453146"/>
          <a:ext cx="105033" cy="105033"/>
        </a:xfrm>
        <a:prstGeom prst="ellipse">
          <a:avLst/>
        </a:prstGeom>
        <a:solidFill>
          <a:schemeClr val="accent4">
            <a:hueOff val="-248104"/>
            <a:satOff val="3059"/>
            <a:lumOff val="4755"/>
            <a:alphaOff val="0"/>
          </a:schemeClr>
        </a:solidFill>
        <a:ln w="12700" cap="flat" cmpd="sng" algn="ctr">
          <a:solidFill>
            <a:schemeClr val="accent4">
              <a:hueOff val="-248104"/>
              <a:satOff val="3059"/>
              <a:lumOff val="47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7B294-0D49-40A1-9BEC-0C58A6E1C95F}">
      <dsp:nvSpPr>
        <dsp:cNvPr id="0" name=""/>
        <dsp:cNvSpPr/>
      </dsp:nvSpPr>
      <dsp:spPr>
        <a:xfrm>
          <a:off x="3884826" y="3294192"/>
          <a:ext cx="105033" cy="105033"/>
        </a:xfrm>
        <a:prstGeom prst="ellipse">
          <a:avLst/>
        </a:prstGeom>
        <a:solidFill>
          <a:schemeClr val="accent4">
            <a:hueOff val="-330806"/>
            <a:satOff val="4079"/>
            <a:lumOff val="6340"/>
            <a:alphaOff val="0"/>
          </a:schemeClr>
        </a:solidFill>
        <a:ln w="12700" cap="flat" cmpd="sng" algn="ctr">
          <a:solidFill>
            <a:schemeClr val="accent4">
              <a:hueOff val="-330806"/>
              <a:satOff val="4079"/>
              <a:lumOff val="63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94A21-C9CA-462F-B2F3-D0D585F5AC90}">
      <dsp:nvSpPr>
        <dsp:cNvPr id="0" name=""/>
        <dsp:cNvSpPr/>
      </dsp:nvSpPr>
      <dsp:spPr>
        <a:xfrm>
          <a:off x="4511165" y="1981274"/>
          <a:ext cx="105033" cy="105033"/>
        </a:xfrm>
        <a:prstGeom prst="ellipse">
          <a:avLst/>
        </a:prstGeom>
        <a:solidFill>
          <a:schemeClr val="accent4">
            <a:hueOff val="-413507"/>
            <a:satOff val="5099"/>
            <a:lumOff val="7925"/>
            <a:alphaOff val="0"/>
          </a:schemeClr>
        </a:solidFill>
        <a:ln w="12700" cap="flat" cmpd="sng" algn="ctr">
          <a:solidFill>
            <a:schemeClr val="accent4">
              <a:hueOff val="-413507"/>
              <a:satOff val="5099"/>
              <a:lumOff val="7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B8168-7761-4D32-8F78-478DC83FE488}">
      <dsp:nvSpPr>
        <dsp:cNvPr id="0" name=""/>
        <dsp:cNvSpPr/>
      </dsp:nvSpPr>
      <dsp:spPr>
        <a:xfrm>
          <a:off x="4342030" y="342993"/>
          <a:ext cx="105033" cy="105033"/>
        </a:xfrm>
        <a:prstGeom prst="ellipse">
          <a:avLst/>
        </a:prstGeom>
        <a:solidFill>
          <a:schemeClr val="accent4">
            <a:hueOff val="-496208"/>
            <a:satOff val="6119"/>
            <a:lumOff val="9510"/>
            <a:alphaOff val="0"/>
          </a:schemeClr>
        </a:solidFill>
        <a:ln w="12700" cap="flat" cmpd="sng" algn="ctr">
          <a:solidFill>
            <a:schemeClr val="accent4">
              <a:hueOff val="-496208"/>
              <a:satOff val="6119"/>
              <a:lumOff val="9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CF300-5BC4-48A9-8A71-FBB9BDA0CA2C}">
      <dsp:nvSpPr>
        <dsp:cNvPr id="0" name=""/>
        <dsp:cNvSpPr/>
      </dsp:nvSpPr>
      <dsp:spPr>
        <a:xfrm>
          <a:off x="4492629" y="236365"/>
          <a:ext cx="105033" cy="105033"/>
        </a:xfrm>
        <a:prstGeom prst="ellipse">
          <a:avLst/>
        </a:prstGeom>
        <a:solidFill>
          <a:schemeClr val="accent4">
            <a:hueOff val="-578910"/>
            <a:satOff val="7138"/>
            <a:lumOff val="11094"/>
            <a:alphaOff val="0"/>
          </a:schemeClr>
        </a:solidFill>
        <a:ln w="12700" cap="flat" cmpd="sng" algn="ctr">
          <a:solidFill>
            <a:schemeClr val="accent4">
              <a:hueOff val="-578910"/>
              <a:satOff val="7138"/>
              <a:lumOff val="110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EEA82-1E48-4B86-8AB9-FFC79E8AC988}">
      <dsp:nvSpPr>
        <dsp:cNvPr id="0" name=""/>
        <dsp:cNvSpPr/>
      </dsp:nvSpPr>
      <dsp:spPr>
        <a:xfrm>
          <a:off x="4643229" y="129737"/>
          <a:ext cx="105033" cy="105033"/>
        </a:xfrm>
        <a:prstGeom prst="ellipse">
          <a:avLst/>
        </a:prstGeom>
        <a:solidFill>
          <a:schemeClr val="accent4">
            <a:hueOff val="-661611"/>
            <a:satOff val="8158"/>
            <a:lumOff val="12679"/>
            <a:alphaOff val="0"/>
          </a:schemeClr>
        </a:solidFill>
        <a:ln w="12700" cap="flat" cmpd="sng" algn="ctr">
          <a:solidFill>
            <a:schemeClr val="accent4">
              <a:hueOff val="-661611"/>
              <a:satOff val="8158"/>
              <a:lumOff val="126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B82D4-EDEB-46F9-BE27-2B45928CA70D}">
      <dsp:nvSpPr>
        <dsp:cNvPr id="0" name=""/>
        <dsp:cNvSpPr/>
      </dsp:nvSpPr>
      <dsp:spPr>
        <a:xfrm>
          <a:off x="4793056" y="236365"/>
          <a:ext cx="105033" cy="105033"/>
        </a:xfrm>
        <a:prstGeom prst="ellipse">
          <a:avLst/>
        </a:prstGeom>
        <a:solidFill>
          <a:schemeClr val="accent4">
            <a:hueOff val="-744313"/>
            <a:satOff val="9178"/>
            <a:lumOff val="14264"/>
            <a:alphaOff val="0"/>
          </a:schemeClr>
        </a:solidFill>
        <a:ln w="12700" cap="flat" cmpd="sng" algn="ctr">
          <a:solidFill>
            <a:schemeClr val="accent4">
              <a:hueOff val="-744313"/>
              <a:satOff val="9178"/>
              <a:lumOff val="142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8B019-54F1-4A09-BEE4-4026E7A14648}">
      <dsp:nvSpPr>
        <dsp:cNvPr id="0" name=""/>
        <dsp:cNvSpPr/>
      </dsp:nvSpPr>
      <dsp:spPr>
        <a:xfrm>
          <a:off x="4943655" y="342993"/>
          <a:ext cx="105033" cy="105033"/>
        </a:xfrm>
        <a:prstGeom prst="ellipse">
          <a:avLst/>
        </a:prstGeom>
        <a:solidFill>
          <a:schemeClr val="accent4">
            <a:hueOff val="-827014"/>
            <a:satOff val="10198"/>
            <a:lumOff val="15849"/>
            <a:alphaOff val="0"/>
          </a:schemeClr>
        </a:solidFill>
        <a:ln w="12700" cap="flat" cmpd="sng" algn="ctr">
          <a:solidFill>
            <a:schemeClr val="accent4">
              <a:hueOff val="-827014"/>
              <a:satOff val="10198"/>
              <a:lumOff val="158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B6B8F-0C76-4C81-8DCA-19B83DE2F8F1}">
      <dsp:nvSpPr>
        <dsp:cNvPr id="0" name=""/>
        <dsp:cNvSpPr/>
      </dsp:nvSpPr>
      <dsp:spPr>
        <a:xfrm>
          <a:off x="4643229" y="354951"/>
          <a:ext cx="105033" cy="105033"/>
        </a:xfrm>
        <a:prstGeom prst="ellipse">
          <a:avLst/>
        </a:prstGeom>
        <a:solidFill>
          <a:schemeClr val="accent4">
            <a:hueOff val="-909716"/>
            <a:satOff val="11217"/>
            <a:lumOff val="17434"/>
            <a:alphaOff val="0"/>
          </a:schemeClr>
        </a:solidFill>
        <a:ln w="12700" cap="flat" cmpd="sng" algn="ctr">
          <a:solidFill>
            <a:schemeClr val="accent4">
              <a:hueOff val="-909716"/>
              <a:satOff val="11217"/>
              <a:lumOff val="174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BB394-892B-487F-8B2B-FF69C176A4D8}">
      <dsp:nvSpPr>
        <dsp:cNvPr id="0" name=""/>
        <dsp:cNvSpPr/>
      </dsp:nvSpPr>
      <dsp:spPr>
        <a:xfrm>
          <a:off x="4643229" y="580165"/>
          <a:ext cx="105033" cy="105033"/>
        </a:xfrm>
        <a:prstGeom prst="ellipse">
          <a:avLst/>
        </a:prstGeom>
        <a:solidFill>
          <a:schemeClr val="accent4">
            <a:hueOff val="-992417"/>
            <a:satOff val="12237"/>
            <a:lumOff val="19019"/>
            <a:alphaOff val="0"/>
          </a:schemeClr>
        </a:solidFill>
        <a:ln w="12700" cap="flat" cmpd="sng" algn="ctr">
          <a:solidFill>
            <a:schemeClr val="accent4">
              <a:hueOff val="-992417"/>
              <a:satOff val="12237"/>
              <a:lumOff val="190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D7113-19AF-43BE-8A67-976C0E56BAAB}">
      <dsp:nvSpPr>
        <dsp:cNvPr id="0" name=""/>
        <dsp:cNvSpPr/>
      </dsp:nvSpPr>
      <dsp:spPr>
        <a:xfrm>
          <a:off x="1459018" y="4680054"/>
          <a:ext cx="2270574" cy="6088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60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分組討論</a:t>
          </a:r>
          <a:endParaRPr lang="zh-TW" altLang="en-US" sz="1800" kern="1200" dirty="0"/>
        </a:p>
      </dsp:txBody>
      <dsp:txXfrm>
        <a:off x="1488741" y="4709777"/>
        <a:ext cx="2211128" cy="549428"/>
      </dsp:txXfrm>
    </dsp:sp>
    <dsp:sp modelId="{F377ACB1-17CD-4819-B9F2-ED359CF60672}">
      <dsp:nvSpPr>
        <dsp:cNvPr id="0" name=""/>
        <dsp:cNvSpPr/>
      </dsp:nvSpPr>
      <dsp:spPr>
        <a:xfrm>
          <a:off x="3729593" y="4680054"/>
          <a:ext cx="4320270" cy="608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/>
            <a:t>首先老師進行案例分享，並請小組討論發想。</a:t>
          </a:r>
          <a:endParaRPr lang="zh-TW" altLang="en-US" sz="1100" kern="1200" dirty="0"/>
        </a:p>
      </dsp:txBody>
      <dsp:txXfrm>
        <a:off x="3729593" y="4680054"/>
        <a:ext cx="4320270" cy="608874"/>
      </dsp:txXfrm>
    </dsp:sp>
    <dsp:sp modelId="{D8A03368-7F27-45CE-9999-C75B9A11AFE6}">
      <dsp:nvSpPr>
        <dsp:cNvPr id="0" name=""/>
        <dsp:cNvSpPr/>
      </dsp:nvSpPr>
      <dsp:spPr>
        <a:xfrm>
          <a:off x="829976" y="4067443"/>
          <a:ext cx="1052650" cy="10528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3CA98-D453-4E74-9E89-17F7DF1B7EF6}">
      <dsp:nvSpPr>
        <dsp:cNvPr id="0" name=""/>
        <dsp:cNvSpPr/>
      </dsp:nvSpPr>
      <dsp:spPr>
        <a:xfrm>
          <a:off x="3497129" y="3945120"/>
          <a:ext cx="2270574" cy="608874"/>
        </a:xfrm>
        <a:prstGeom prst="roundRect">
          <a:avLst/>
        </a:prstGeom>
        <a:solidFill>
          <a:schemeClr val="accent4">
            <a:hueOff val="-330806"/>
            <a:satOff val="4079"/>
            <a:lumOff val="63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60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資料蒐集與調查</a:t>
          </a:r>
          <a:endParaRPr lang="zh-TW" altLang="en-US" sz="1800" kern="1200" dirty="0"/>
        </a:p>
      </dsp:txBody>
      <dsp:txXfrm>
        <a:off x="3526852" y="3974843"/>
        <a:ext cx="2211128" cy="549428"/>
      </dsp:txXfrm>
    </dsp:sp>
    <dsp:sp modelId="{248BE715-77A7-4EA8-8087-E120F9BA395F}">
      <dsp:nvSpPr>
        <dsp:cNvPr id="0" name=""/>
        <dsp:cNvSpPr/>
      </dsp:nvSpPr>
      <dsp:spPr>
        <a:xfrm>
          <a:off x="5767704" y="3945120"/>
          <a:ext cx="2282159" cy="608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/>
            <a:t>進行小組資料蒐集。</a:t>
          </a:r>
          <a:endParaRPr lang="zh-TW" altLang="en-US" sz="1100" kern="1200" dirty="0"/>
        </a:p>
      </dsp:txBody>
      <dsp:txXfrm>
        <a:off x="5767704" y="3945120"/>
        <a:ext cx="2282159" cy="608874"/>
      </dsp:txXfrm>
    </dsp:sp>
    <dsp:sp modelId="{C9FCD322-B201-4DBB-99AA-F87A88657068}">
      <dsp:nvSpPr>
        <dsp:cNvPr id="0" name=""/>
        <dsp:cNvSpPr/>
      </dsp:nvSpPr>
      <dsp:spPr>
        <a:xfrm>
          <a:off x="2868087" y="3332508"/>
          <a:ext cx="1052650" cy="10528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97279-8450-46B2-A3C6-B624A96FAFD9}">
      <dsp:nvSpPr>
        <dsp:cNvPr id="0" name=""/>
        <dsp:cNvSpPr/>
      </dsp:nvSpPr>
      <dsp:spPr>
        <a:xfrm>
          <a:off x="4365199" y="2786165"/>
          <a:ext cx="2270574" cy="608874"/>
        </a:xfrm>
        <a:prstGeom prst="roundRect">
          <a:avLst/>
        </a:prstGeom>
        <a:solidFill>
          <a:schemeClr val="accent4">
            <a:hueOff val="-661611"/>
            <a:satOff val="8158"/>
            <a:lumOff val="126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60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小組分享與票選</a:t>
          </a:r>
          <a:endParaRPr lang="zh-TW" altLang="en-US" sz="1800" kern="1200" dirty="0"/>
        </a:p>
      </dsp:txBody>
      <dsp:txXfrm>
        <a:off x="4394922" y="2815888"/>
        <a:ext cx="2211128" cy="549428"/>
      </dsp:txXfrm>
    </dsp:sp>
    <dsp:sp modelId="{8C33DAC3-747B-4E42-B368-E2598F4BC032}">
      <dsp:nvSpPr>
        <dsp:cNvPr id="0" name=""/>
        <dsp:cNvSpPr/>
      </dsp:nvSpPr>
      <dsp:spPr>
        <a:xfrm>
          <a:off x="6635774" y="2786165"/>
          <a:ext cx="1414089" cy="608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/>
            <a:t>各小組進行分享。最後進行表決，確定公益對象。</a:t>
          </a:r>
          <a:endParaRPr lang="zh-TW" altLang="en-US" sz="1100" kern="1200" dirty="0"/>
        </a:p>
      </dsp:txBody>
      <dsp:txXfrm>
        <a:off x="6635774" y="2786165"/>
        <a:ext cx="1414089" cy="608874"/>
      </dsp:txXfrm>
    </dsp:sp>
    <dsp:sp modelId="{514C090B-C061-4FC1-B058-6B805FADE6AE}">
      <dsp:nvSpPr>
        <dsp:cNvPr id="0" name=""/>
        <dsp:cNvSpPr/>
      </dsp:nvSpPr>
      <dsp:spPr>
        <a:xfrm>
          <a:off x="3735385" y="2173553"/>
          <a:ext cx="1052650" cy="10528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3D15E-E647-4264-A483-C9813CAA9ACD}">
      <dsp:nvSpPr>
        <dsp:cNvPr id="0" name=""/>
        <dsp:cNvSpPr/>
      </dsp:nvSpPr>
      <dsp:spPr>
        <a:xfrm>
          <a:off x="4745945" y="1405484"/>
          <a:ext cx="2270574" cy="608874"/>
        </a:xfrm>
        <a:prstGeom prst="roundRect">
          <a:avLst/>
        </a:prstGeom>
        <a:solidFill>
          <a:schemeClr val="accent4">
            <a:hueOff val="-992417"/>
            <a:satOff val="12237"/>
            <a:lumOff val="19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60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確定公益對象</a:t>
          </a:r>
          <a:endParaRPr lang="zh-TW" altLang="en-US" sz="1800" kern="1200" dirty="0"/>
        </a:p>
      </dsp:txBody>
      <dsp:txXfrm>
        <a:off x="4775668" y="1435207"/>
        <a:ext cx="2211128" cy="549428"/>
      </dsp:txXfrm>
    </dsp:sp>
    <dsp:sp modelId="{D39171C5-7A3F-4027-98CC-34271A03A538}">
      <dsp:nvSpPr>
        <dsp:cNvPr id="0" name=""/>
        <dsp:cNvSpPr/>
      </dsp:nvSpPr>
      <dsp:spPr>
        <a:xfrm>
          <a:off x="4116131" y="792872"/>
          <a:ext cx="1052650" cy="105282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CADA8-F5A2-4806-9FF9-39F29833D6A6}">
      <dsp:nvSpPr>
        <dsp:cNvPr id="0" name=""/>
        <dsp:cNvSpPr/>
      </dsp:nvSpPr>
      <dsp:spPr>
        <a:xfrm>
          <a:off x="6104" y="2018321"/>
          <a:ext cx="2196853" cy="1382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流浪動物之家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卓媽媽流浪狗之家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拼圖貓中途之家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400" kern="1200" dirty="0"/>
        </a:p>
      </dsp:txBody>
      <dsp:txXfrm>
        <a:off x="37908" y="2050125"/>
        <a:ext cx="2133245" cy="1022268"/>
      </dsp:txXfrm>
    </dsp:sp>
    <dsp:sp modelId="{EA0697F4-29D7-428E-899F-BE0DA573B7B2}">
      <dsp:nvSpPr>
        <dsp:cNvPr id="0" name=""/>
        <dsp:cNvSpPr/>
      </dsp:nvSpPr>
      <dsp:spPr>
        <a:xfrm>
          <a:off x="1178503" y="2055578"/>
          <a:ext cx="2241866" cy="2241866"/>
        </a:xfrm>
        <a:prstGeom prst="leftCircularArrow">
          <a:avLst>
            <a:gd name="adj1" fmla="val 2798"/>
            <a:gd name="adj2" fmla="val 341433"/>
            <a:gd name="adj3" fmla="val 2116943"/>
            <a:gd name="adj4" fmla="val 9024489"/>
            <a:gd name="adj5" fmla="val 326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36ADC-A16D-47E2-BDCF-4ACF1C15DDDD}">
      <dsp:nvSpPr>
        <dsp:cNvPr id="0" name=""/>
        <dsp:cNvSpPr/>
      </dsp:nvSpPr>
      <dsp:spPr>
        <a:xfrm>
          <a:off x="639084" y="3104197"/>
          <a:ext cx="1489427" cy="5922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參訪</a:t>
          </a:r>
          <a:endParaRPr lang="zh-TW" altLang="en-US" sz="2300" kern="1200" dirty="0"/>
        </a:p>
      </dsp:txBody>
      <dsp:txXfrm>
        <a:off x="656432" y="3121545"/>
        <a:ext cx="1454731" cy="557600"/>
      </dsp:txXfrm>
    </dsp:sp>
    <dsp:sp modelId="{C5AC992D-DABD-480B-AB94-6951EB824CC5}">
      <dsp:nvSpPr>
        <dsp:cNvPr id="0" name=""/>
        <dsp:cNvSpPr/>
      </dsp:nvSpPr>
      <dsp:spPr>
        <a:xfrm>
          <a:off x="2501637" y="2018321"/>
          <a:ext cx="2152969" cy="1382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宣導內容規劃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校園與社區宣導，養牠就不要丟棄牠。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400" kern="1200" dirty="0"/>
        </a:p>
      </dsp:txBody>
      <dsp:txXfrm>
        <a:off x="2533441" y="2346273"/>
        <a:ext cx="2089361" cy="1022268"/>
      </dsp:txXfrm>
    </dsp:sp>
    <dsp:sp modelId="{C21F372B-8B45-420E-B54C-1707A133F7FA}">
      <dsp:nvSpPr>
        <dsp:cNvPr id="0" name=""/>
        <dsp:cNvSpPr/>
      </dsp:nvSpPr>
      <dsp:spPr>
        <a:xfrm>
          <a:off x="3657678" y="1142889"/>
          <a:ext cx="2156254" cy="2156254"/>
        </a:xfrm>
        <a:prstGeom prst="circularArrow">
          <a:avLst>
            <a:gd name="adj1" fmla="val 2909"/>
            <a:gd name="adj2" fmla="val 355913"/>
            <a:gd name="adj3" fmla="val 19468576"/>
            <a:gd name="adj4" fmla="val 12575511"/>
            <a:gd name="adj5" fmla="val 339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7E61C-0A40-4AFF-BACA-08EA7F848429}">
      <dsp:nvSpPr>
        <dsp:cNvPr id="0" name=""/>
        <dsp:cNvSpPr/>
      </dsp:nvSpPr>
      <dsp:spPr>
        <a:xfrm>
          <a:off x="3112676" y="1722173"/>
          <a:ext cx="1489427" cy="5922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宣導</a:t>
          </a:r>
          <a:endParaRPr lang="zh-TW" altLang="en-US" sz="2300" kern="1200" dirty="0"/>
        </a:p>
      </dsp:txBody>
      <dsp:txXfrm>
        <a:off x="3130024" y="1739521"/>
        <a:ext cx="1454731" cy="557600"/>
      </dsp:txXfrm>
    </dsp:sp>
    <dsp:sp modelId="{4648305B-7308-41A3-9EAB-D4EA780DEB5C}">
      <dsp:nvSpPr>
        <dsp:cNvPr id="0" name=""/>
        <dsp:cNvSpPr/>
      </dsp:nvSpPr>
      <dsp:spPr>
        <a:xfrm>
          <a:off x="4953287" y="2018321"/>
          <a:ext cx="1675606" cy="1382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發票勸募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二手物義賣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社區募款活動</a:t>
          </a:r>
          <a:endParaRPr lang="zh-TW" altLang="en-US" sz="1400" kern="1200" dirty="0"/>
        </a:p>
      </dsp:txBody>
      <dsp:txXfrm>
        <a:off x="4985091" y="2050125"/>
        <a:ext cx="1611998" cy="1022268"/>
      </dsp:txXfrm>
    </dsp:sp>
    <dsp:sp modelId="{70C4B379-1CA7-4862-A6DB-2032C5735AE0}">
      <dsp:nvSpPr>
        <dsp:cNvPr id="0" name=""/>
        <dsp:cNvSpPr/>
      </dsp:nvSpPr>
      <dsp:spPr>
        <a:xfrm>
          <a:off x="5899805" y="2178959"/>
          <a:ext cx="2149469" cy="2149469"/>
        </a:xfrm>
        <a:prstGeom prst="leftCircularArrow">
          <a:avLst>
            <a:gd name="adj1" fmla="val 2918"/>
            <a:gd name="adj2" fmla="val 357114"/>
            <a:gd name="adj3" fmla="val 2342607"/>
            <a:gd name="adj4" fmla="val 9234472"/>
            <a:gd name="adj5" fmla="val 340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21E70-028E-4271-B539-07F8BEC6A5EB}">
      <dsp:nvSpPr>
        <dsp:cNvPr id="0" name=""/>
        <dsp:cNvSpPr/>
      </dsp:nvSpPr>
      <dsp:spPr>
        <a:xfrm>
          <a:off x="5325644" y="3104197"/>
          <a:ext cx="1489427" cy="5922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勸募義賣</a:t>
          </a:r>
          <a:endParaRPr lang="zh-TW" altLang="en-US" sz="2300" kern="1200" dirty="0"/>
        </a:p>
      </dsp:txBody>
      <dsp:txXfrm>
        <a:off x="5342992" y="3121545"/>
        <a:ext cx="1454731" cy="557600"/>
      </dsp:txXfrm>
    </dsp:sp>
    <dsp:sp modelId="{31F3A024-E649-465C-A9CB-2B549270BEED}">
      <dsp:nvSpPr>
        <dsp:cNvPr id="0" name=""/>
        <dsp:cNvSpPr/>
      </dsp:nvSpPr>
      <dsp:spPr>
        <a:xfrm>
          <a:off x="7082988" y="1717219"/>
          <a:ext cx="2196166" cy="2186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利用貓便種植有機蔬菜義賣。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有機米食產品義賣。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與拼圖貓中途之家合作，進行永續經營的理念。</a:t>
          </a:r>
          <a:endParaRPr lang="zh-TW" alt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100" kern="1200" dirty="0"/>
        </a:p>
      </dsp:txBody>
      <dsp:txXfrm>
        <a:off x="7133305" y="2236072"/>
        <a:ext cx="2095532" cy="1617331"/>
      </dsp:txXfrm>
    </dsp:sp>
    <dsp:sp modelId="{36A8A610-6560-4F5A-BE1B-B92E77702E22}">
      <dsp:nvSpPr>
        <dsp:cNvPr id="0" name=""/>
        <dsp:cNvSpPr/>
      </dsp:nvSpPr>
      <dsp:spPr>
        <a:xfrm>
          <a:off x="8289771" y="1136603"/>
          <a:ext cx="2181093" cy="2181093"/>
        </a:xfrm>
        <a:prstGeom prst="circularArrow">
          <a:avLst>
            <a:gd name="adj1" fmla="val 2876"/>
            <a:gd name="adj2" fmla="val 351587"/>
            <a:gd name="adj3" fmla="val 19472902"/>
            <a:gd name="adj4" fmla="val 12575511"/>
            <a:gd name="adj5" fmla="val 335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9828B-657C-4213-BBA5-A3698AE4DA90}">
      <dsp:nvSpPr>
        <dsp:cNvPr id="0" name=""/>
        <dsp:cNvSpPr/>
      </dsp:nvSpPr>
      <dsp:spPr>
        <a:xfrm>
          <a:off x="7746389" y="1722173"/>
          <a:ext cx="1489427" cy="59229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生產義賣</a:t>
          </a:r>
          <a:endParaRPr lang="zh-TW" altLang="en-US" sz="2300" kern="1200" dirty="0"/>
        </a:p>
      </dsp:txBody>
      <dsp:txXfrm>
        <a:off x="7763737" y="1739521"/>
        <a:ext cx="1454731" cy="557600"/>
      </dsp:txXfrm>
    </dsp:sp>
    <dsp:sp modelId="{A48C510E-E20F-46A0-BB69-17994BF3674A}">
      <dsp:nvSpPr>
        <dsp:cNvPr id="0" name=""/>
        <dsp:cNvSpPr/>
      </dsp:nvSpPr>
      <dsp:spPr>
        <a:xfrm>
          <a:off x="9608599" y="2018321"/>
          <a:ext cx="1675606" cy="1382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/>
            <a:t>目前累績資金</a:t>
          </a:r>
          <a:r>
            <a:rPr lang="en-US" altLang="zh-TW" sz="1800" kern="1200" dirty="0" smtClean="0"/>
            <a:t>28939</a:t>
          </a:r>
          <a:r>
            <a:rPr lang="zh-TW" altLang="en-US" sz="1800" kern="1200" dirty="0" smtClean="0"/>
            <a:t>元。</a:t>
          </a:r>
          <a:endParaRPr lang="zh-TW" altLang="en-US" sz="1800" kern="1200" dirty="0"/>
        </a:p>
      </dsp:txBody>
      <dsp:txXfrm>
        <a:off x="9640403" y="2050125"/>
        <a:ext cx="1611998" cy="1022268"/>
      </dsp:txXfrm>
    </dsp:sp>
    <dsp:sp modelId="{804FC959-99F5-4440-8A83-E767C1D26D87}">
      <dsp:nvSpPr>
        <dsp:cNvPr id="0" name=""/>
        <dsp:cNvSpPr/>
      </dsp:nvSpPr>
      <dsp:spPr>
        <a:xfrm>
          <a:off x="9980956" y="3104197"/>
          <a:ext cx="1489427" cy="5922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捐款</a:t>
          </a:r>
          <a:endParaRPr lang="zh-TW" altLang="en-US" sz="2300" kern="1200" dirty="0"/>
        </a:p>
      </dsp:txBody>
      <dsp:txXfrm>
        <a:off x="9998304" y="3121545"/>
        <a:ext cx="1454731" cy="557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297BE-53AF-4140-A675-7A13FE70F095}">
      <dsp:nvSpPr>
        <dsp:cNvPr id="0" name=""/>
        <dsp:cNvSpPr/>
      </dsp:nvSpPr>
      <dsp:spPr>
        <a:xfrm>
          <a:off x="4201519" y="38850"/>
          <a:ext cx="1297516" cy="129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900" b="1" kern="1200" dirty="0" smtClean="0"/>
            <a:t>2.</a:t>
          </a:r>
          <a:r>
            <a:rPr lang="zh-TW" altLang="en-US" sz="2900" b="1" kern="1200" dirty="0" smtClean="0"/>
            <a:t>製成</a:t>
          </a:r>
          <a:endParaRPr lang="en-US" altLang="zh-TW" sz="2900" b="1" kern="1200" dirty="0" smtClean="0"/>
        </a:p>
        <a:p>
          <a:pPr lvl="0" algn="ctr" defTabSz="128905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堆肥</a:t>
          </a:r>
          <a:endParaRPr lang="zh-TW" altLang="en-US" sz="2900" b="1" kern="1200" dirty="0"/>
        </a:p>
      </dsp:txBody>
      <dsp:txXfrm>
        <a:off x="4201519" y="38850"/>
        <a:ext cx="1297516" cy="1297516"/>
      </dsp:txXfrm>
    </dsp:sp>
    <dsp:sp modelId="{7CD3CD15-F615-4B02-AB89-C95879A7A14A}">
      <dsp:nvSpPr>
        <dsp:cNvPr id="0" name=""/>
        <dsp:cNvSpPr/>
      </dsp:nvSpPr>
      <dsp:spPr>
        <a:xfrm>
          <a:off x="1148247" y="1188"/>
          <a:ext cx="4866076" cy="4866076"/>
        </a:xfrm>
        <a:prstGeom prst="circularArrow">
          <a:avLst>
            <a:gd name="adj1" fmla="val 5200"/>
            <a:gd name="adj2" fmla="val 335871"/>
            <a:gd name="adj3" fmla="val 21293412"/>
            <a:gd name="adj4" fmla="val 19766089"/>
            <a:gd name="adj5" fmla="val 606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40150-A365-4978-8590-223759B9826F}">
      <dsp:nvSpPr>
        <dsp:cNvPr id="0" name=""/>
        <dsp:cNvSpPr/>
      </dsp:nvSpPr>
      <dsp:spPr>
        <a:xfrm>
          <a:off x="4985799" y="2452616"/>
          <a:ext cx="1297516" cy="129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ts val="28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900" b="1" kern="1200" dirty="0" smtClean="0"/>
            <a:t>3.</a:t>
          </a:r>
          <a:r>
            <a:rPr lang="zh-TW" altLang="en-US" sz="2900" b="1" kern="1200" dirty="0" smtClean="0"/>
            <a:t>種植有機蔬菜</a:t>
          </a:r>
          <a:endParaRPr lang="zh-TW" altLang="en-US" sz="2900" b="1" kern="1200" dirty="0"/>
        </a:p>
      </dsp:txBody>
      <dsp:txXfrm>
        <a:off x="4985799" y="2452616"/>
        <a:ext cx="1297516" cy="1297516"/>
      </dsp:txXfrm>
    </dsp:sp>
    <dsp:sp modelId="{317AA0BF-018E-4B32-83CC-E10FE82D6340}">
      <dsp:nvSpPr>
        <dsp:cNvPr id="0" name=""/>
        <dsp:cNvSpPr/>
      </dsp:nvSpPr>
      <dsp:spPr>
        <a:xfrm>
          <a:off x="1148247" y="1188"/>
          <a:ext cx="4866076" cy="4866076"/>
        </a:xfrm>
        <a:prstGeom prst="circularArrow">
          <a:avLst>
            <a:gd name="adj1" fmla="val 5200"/>
            <a:gd name="adj2" fmla="val 335871"/>
            <a:gd name="adj3" fmla="val 4014875"/>
            <a:gd name="adj4" fmla="val 2253270"/>
            <a:gd name="adj5" fmla="val 6066"/>
          </a:avLst>
        </a:prstGeom>
        <a:solidFill>
          <a:schemeClr val="accent5">
            <a:hueOff val="4288381"/>
            <a:satOff val="-6150"/>
            <a:lumOff val="3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CD8B8-F789-447D-BCB5-DFCD58819B4B}">
      <dsp:nvSpPr>
        <dsp:cNvPr id="0" name=""/>
        <dsp:cNvSpPr/>
      </dsp:nvSpPr>
      <dsp:spPr>
        <a:xfrm>
          <a:off x="2932527" y="3944406"/>
          <a:ext cx="1297516" cy="129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900" b="1" kern="1200" dirty="0" smtClean="0"/>
            <a:t>4.</a:t>
          </a:r>
          <a:r>
            <a:rPr lang="zh-TW" altLang="en-US" sz="2900" b="1" kern="1200" dirty="0" smtClean="0"/>
            <a:t>進行</a:t>
          </a:r>
          <a:endParaRPr lang="en-US" altLang="zh-TW" sz="2900" b="1" kern="1200" dirty="0" smtClean="0"/>
        </a:p>
        <a:p>
          <a:pPr lvl="0" algn="ctr" defTabSz="128905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義賣</a:t>
          </a:r>
          <a:endParaRPr lang="zh-TW" altLang="en-US" sz="2900" b="1" kern="1200" dirty="0"/>
        </a:p>
      </dsp:txBody>
      <dsp:txXfrm>
        <a:off x="2932527" y="3944406"/>
        <a:ext cx="1297516" cy="1297516"/>
      </dsp:txXfrm>
    </dsp:sp>
    <dsp:sp modelId="{FAF9CAAF-F1FE-4FFB-B671-5685A09FC037}">
      <dsp:nvSpPr>
        <dsp:cNvPr id="0" name=""/>
        <dsp:cNvSpPr/>
      </dsp:nvSpPr>
      <dsp:spPr>
        <a:xfrm>
          <a:off x="1148247" y="1188"/>
          <a:ext cx="4866076" cy="4866076"/>
        </a:xfrm>
        <a:prstGeom prst="circularArrow">
          <a:avLst>
            <a:gd name="adj1" fmla="val 5200"/>
            <a:gd name="adj2" fmla="val 335871"/>
            <a:gd name="adj3" fmla="val 8210859"/>
            <a:gd name="adj4" fmla="val 6449254"/>
            <a:gd name="adj5" fmla="val 6066"/>
          </a:avLst>
        </a:prstGeom>
        <a:solidFill>
          <a:schemeClr val="accent5">
            <a:hueOff val="8576763"/>
            <a:satOff val="-12300"/>
            <a:lumOff val="6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503565-E558-4F4D-B7EF-31E3B2FDFC4D}">
      <dsp:nvSpPr>
        <dsp:cNvPr id="0" name=""/>
        <dsp:cNvSpPr/>
      </dsp:nvSpPr>
      <dsp:spPr>
        <a:xfrm>
          <a:off x="879255" y="2452616"/>
          <a:ext cx="1297516" cy="129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900" b="1" kern="1200" dirty="0" smtClean="0"/>
            <a:t>5.</a:t>
          </a:r>
          <a:r>
            <a:rPr lang="zh-TW" altLang="en-US" sz="2900" b="1" kern="1200" dirty="0" smtClean="0"/>
            <a:t>幫貓買食物</a:t>
          </a:r>
          <a:endParaRPr lang="zh-TW" altLang="en-US" sz="2900" b="1" kern="1200" dirty="0"/>
        </a:p>
      </dsp:txBody>
      <dsp:txXfrm>
        <a:off x="879255" y="2452616"/>
        <a:ext cx="1297516" cy="1297516"/>
      </dsp:txXfrm>
    </dsp:sp>
    <dsp:sp modelId="{A4998358-74B5-4EF1-93E3-6CF839BA05F5}">
      <dsp:nvSpPr>
        <dsp:cNvPr id="0" name=""/>
        <dsp:cNvSpPr/>
      </dsp:nvSpPr>
      <dsp:spPr>
        <a:xfrm>
          <a:off x="1148247" y="1188"/>
          <a:ext cx="4866076" cy="4866076"/>
        </a:xfrm>
        <a:prstGeom prst="circularArrow">
          <a:avLst>
            <a:gd name="adj1" fmla="val 5200"/>
            <a:gd name="adj2" fmla="val 335871"/>
            <a:gd name="adj3" fmla="val 12298039"/>
            <a:gd name="adj4" fmla="val 10770716"/>
            <a:gd name="adj5" fmla="val 6066"/>
          </a:avLst>
        </a:prstGeom>
        <a:solidFill>
          <a:schemeClr val="accent5">
            <a:hueOff val="12865144"/>
            <a:satOff val="-18449"/>
            <a:lumOff val="9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48987-BD36-46B8-ACD4-61761089EC55}">
      <dsp:nvSpPr>
        <dsp:cNvPr id="0" name=""/>
        <dsp:cNvSpPr/>
      </dsp:nvSpPr>
      <dsp:spPr>
        <a:xfrm>
          <a:off x="1663535" y="38850"/>
          <a:ext cx="1297516" cy="129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900" b="1" kern="1200" dirty="0" smtClean="0"/>
            <a:t>1.</a:t>
          </a:r>
          <a:r>
            <a:rPr lang="zh-TW" altLang="en-US" sz="2900" b="1" kern="1200" dirty="0" smtClean="0"/>
            <a:t>蒐集</a:t>
          </a:r>
          <a:endParaRPr lang="en-US" altLang="zh-TW" sz="2900" b="1" kern="1200" dirty="0" smtClean="0"/>
        </a:p>
        <a:p>
          <a:pPr lvl="0" algn="ctr" defTabSz="128905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貓便</a:t>
          </a:r>
          <a:endParaRPr lang="zh-TW" altLang="en-US" sz="2900" b="1" kern="1200" dirty="0"/>
        </a:p>
      </dsp:txBody>
      <dsp:txXfrm>
        <a:off x="1663535" y="38850"/>
        <a:ext cx="1297516" cy="1297516"/>
      </dsp:txXfrm>
    </dsp:sp>
    <dsp:sp modelId="{79ED01F2-5311-49EF-B24A-AB91ABD64212}">
      <dsp:nvSpPr>
        <dsp:cNvPr id="0" name=""/>
        <dsp:cNvSpPr/>
      </dsp:nvSpPr>
      <dsp:spPr>
        <a:xfrm>
          <a:off x="1148247" y="1188"/>
          <a:ext cx="4866076" cy="4866076"/>
        </a:xfrm>
        <a:prstGeom prst="circularArrow">
          <a:avLst>
            <a:gd name="adj1" fmla="val 5200"/>
            <a:gd name="adj2" fmla="val 335871"/>
            <a:gd name="adj3" fmla="val 16865863"/>
            <a:gd name="adj4" fmla="val 15198266"/>
            <a:gd name="adj5" fmla="val 6066"/>
          </a:avLst>
        </a:prstGeom>
        <a:solidFill>
          <a:schemeClr val="accent5">
            <a:hueOff val="17153525"/>
            <a:satOff val="-24599"/>
            <a:lumOff val="1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2019/2/19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2019/2/19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160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6518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0652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310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6319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1987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5697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0888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9814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9249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42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477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8565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5697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1705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0321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8305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8160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8058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8211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6357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3791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216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1229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5291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628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4246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37473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713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0504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43836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51517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144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9167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07045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4627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52895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9822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36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254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839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6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487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grpSp>
        <p:nvGrpSpPr>
          <p:cNvPr id="98" name="群組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grpSp>
        <p:nvGrpSpPr>
          <p:cNvPr id="112" name="群組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9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手繪多邊形​​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​​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手繪多邊形​​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2" name="手繪多邊形​​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22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zh-TW" altLang="en-US" dirty="0"/>
              <a:t>按一下以編輯母片</a:t>
            </a:r>
            <a:r>
              <a:rPr lang="zh-TW" altLang="en-US" dirty="0" smtClean="0"/>
              <a:t>標題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0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grpSp>
        <p:nvGrpSpPr>
          <p:cNvPr id="9" name="群組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8" name="日期預留位置 3"/>
          <p:cNvSpPr>
            <a:spLocks noGrp="1"/>
          </p:cNvSpPr>
          <p:nvPr>
            <p:ph type="dt" sz="half" idx="2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grpSp>
        <p:nvGrpSpPr>
          <p:cNvPr id="84" name="群組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grpSp>
        <p:nvGrpSpPr>
          <p:cNvPr id="97" name="群組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1" name="日期預留位置 3"/>
          <p:cNvSpPr>
            <a:spLocks noGrp="1"/>
          </p:cNvSpPr>
          <p:nvPr>
            <p:ph type="dt" sz="half" idx="2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E3FFC781-C024-4161-AC86-AF3317DE2A35}" type="datetime1">
              <a:rPr lang="zh-TW" altLang="en-US" smtClean="0"/>
              <a:pPr/>
              <a:t>2019/2/19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8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diagramColors" Target="../diagrams/colors4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11.png"/><Relationship Id="rId9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9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8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1.jpeg"/><Relationship Id="rId5" Type="http://schemas.microsoft.com/office/2007/relationships/hdphoto" Target="../media/hdphoto2.wdp"/><Relationship Id="rId10" Type="http://schemas.openxmlformats.org/officeDocument/2006/relationships/hyperlink" Target="https://www.youtube.com/watch?v=ZWuizb25E-I&amp;feature=youtu.be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8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5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8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4.jpeg"/><Relationship Id="rId7" Type="http://schemas.microsoft.com/office/2007/relationships/hdphoto" Target="../media/hdphoto2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8.png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7.jpeg"/><Relationship Id="rId7" Type="http://schemas.microsoft.com/office/2007/relationships/hdphoto" Target="../media/hdphoto2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microsoft.com/office/2007/relationships/hdphoto" Target="../media/hdphoto2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8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78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78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3.jpeg"/><Relationship Id="rId3" Type="http://schemas.openxmlformats.org/officeDocument/2006/relationships/image" Target="../media/image17.png"/><Relationship Id="rId7" Type="http://schemas.openxmlformats.org/officeDocument/2006/relationships/diagramData" Target="../diagrams/data2.xm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diagramDrawing" Target="../diagrams/drawing2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microsoft.com/office/2007/relationships/diagramDrawing" Target="../diagrams/drawing3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e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atin typeface="Salesforce Sans"/>
                <a:sym typeface="Salesforce Sans"/>
              </a:rPr>
              <a:t>標題版面配置</a:t>
            </a:r>
            <a:endParaRPr lang="zh-TW" altLang="en-US" dirty="0">
              <a:latin typeface="Salesforce Sans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atin typeface="Salesforce Sans"/>
                <a:sym typeface="Salesforce Sans"/>
              </a:rPr>
              <a:t>副標題</a:t>
            </a:r>
            <a:endParaRPr lang="zh-TW" altLang="en-US" dirty="0">
              <a:latin typeface="Salesforce Sans"/>
              <a:sym typeface="Salesforce San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139811" y="4191000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臺北市中山區永安國民小學 </a:t>
            </a:r>
            <a:r>
              <a:rPr kumimoji="1" lang="zh-TW" altLang="en-US" sz="24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kumimoji="1"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年四班</a:t>
            </a:r>
            <a:endParaRPr kumimoji="1" lang="en-US" altLang="zh-TW" sz="2400" b="1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0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672" y="4554378"/>
            <a:ext cx="834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6000" dirty="0">
                <a:solidFill>
                  <a:srgbClr val="FF0000"/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愛</a:t>
            </a:r>
            <a:r>
              <a:rPr lang="zh-TW" altLang="en-US" sz="6000" dirty="0">
                <a:solidFill>
                  <a:schemeClr val="accent3">
                    <a:lumMod val="75000"/>
                  </a:schemeClr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護</a:t>
            </a:r>
            <a:r>
              <a:rPr lang="zh-TW" altLang="en-US" sz="6000" dirty="0">
                <a:solidFill>
                  <a:srgbClr val="A5210B"/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浪</a:t>
            </a:r>
            <a:r>
              <a:rPr lang="zh-TW" altLang="en-US" sz="6000" dirty="0">
                <a:solidFill>
                  <a:schemeClr val="bg2">
                    <a:lumMod val="50000"/>
                  </a:schemeClr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浪</a:t>
            </a:r>
            <a:r>
              <a:rPr lang="en-US" altLang="zh-TW" sz="6000" dirty="0"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~</a:t>
            </a:r>
            <a:r>
              <a:rPr lang="zh-TW" altLang="en-US" sz="6000" dirty="0">
                <a:solidFill>
                  <a:schemeClr val="tx1">
                    <a:lumMod val="60000"/>
                    <a:lumOff val="40000"/>
                  </a:schemeClr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有</a:t>
            </a:r>
            <a:r>
              <a:rPr lang="en-US" altLang="zh-TW" sz="6000" dirty="0">
                <a:solidFill>
                  <a:srgbClr val="FF0000"/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FOOD</a:t>
            </a:r>
            <a:r>
              <a:rPr lang="zh-TW" altLang="en-US" sz="6000" dirty="0"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同</a:t>
            </a:r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享</a:t>
            </a:r>
            <a:endParaRPr lang="en-US" altLang="zh-TW" sz="6000" dirty="0">
              <a:solidFill>
                <a:schemeClr val="accent6">
                  <a:lumMod val="75000"/>
                </a:schemeClr>
              </a:solidFill>
              <a:latin typeface="華康娃娃體W7(P)" panose="040B0700000000000000" pitchFamily="82" charset="-120"/>
              <a:ea typeface="華康娃娃體W7(P)" panose="040B0700000000000000" pitchFamily="82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CB757E6-76A9-4ECF-99CF-B595AE0B4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2" y="3147277"/>
            <a:ext cx="2468880" cy="150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5589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00B0F0"/>
                </a:solidFill>
                <a:latin typeface="Snap ITC" panose="04040A07060A02020202" pitchFamily="82" charset="0"/>
                <a:sym typeface="Salesforce Sans"/>
              </a:rPr>
              <a:t>浪浪初體驗 </a:t>
            </a:r>
            <a:r>
              <a:rPr lang="en-US" altLang="zh-TW" sz="5400" b="1" dirty="0" smtClean="0">
                <a:solidFill>
                  <a:srgbClr val="00B0F0"/>
                </a:solidFill>
                <a:latin typeface="Snap ITC" panose="04040A07060A02020202" pitchFamily="82" charset="0"/>
                <a:sym typeface="Salesforce Sans"/>
              </a:rPr>
              <a:t>3</a:t>
            </a:r>
            <a:endParaRPr lang="zh-TW" altLang="en-US" sz="5400" b="1" dirty="0">
              <a:solidFill>
                <a:srgbClr val="00B0F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93" y="0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AD3D61B-F3C4-4ACF-9449-6641E4DD5F7B}"/>
              </a:ext>
            </a:extLst>
          </p:cNvPr>
          <p:cNvSpPr/>
          <p:nvPr/>
        </p:nvSpPr>
        <p:spPr>
          <a:xfrm>
            <a:off x="288568" y="1124242"/>
            <a:ext cx="4634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拼圖喵貓中途之</a:t>
            </a:r>
            <a:r>
              <a:rPr lang="zh-TW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家參訪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E1B9C21-FB63-4FE3-B2A0-0C33A90A65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96" y="1072618"/>
            <a:ext cx="3584533" cy="268718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A7E053D-7165-4724-A000-6B3C53315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80" y="1709017"/>
            <a:ext cx="6416744" cy="481038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96" y="3759806"/>
            <a:ext cx="3583307" cy="268748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1445380" y="1709017"/>
            <a:ext cx="641625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向燒賣把拔學習流浪貓的照顧與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貓便當菜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的理念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7996096" y="3517423"/>
            <a:ext cx="358453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貓咪相處初體驗，學習跟貓相處，看懂喵的心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0" y="3039980"/>
            <a:ext cx="15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0" name="Picture 3" descr="C:\Users\user\AppData\Local\Microsoft\Windows\Temporary Internet Files\Content.IE5\L3Y1CV56\200px-Rubik's_cube.svg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211"/>
            <a:ext cx="1311408" cy="1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5589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chemeClr val="accent3"/>
                </a:solidFill>
                <a:latin typeface="Snap ITC" panose="04040A07060A02020202" pitchFamily="82" charset="0"/>
                <a:sym typeface="Salesforce Sans"/>
              </a:rPr>
              <a:t>愛的宣導 </a:t>
            </a:r>
            <a:r>
              <a:rPr lang="en-US" altLang="zh-TW" sz="5400" b="1" dirty="0" smtClean="0">
                <a:solidFill>
                  <a:schemeClr val="accent3"/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b="1" dirty="0">
              <a:solidFill>
                <a:schemeClr val="accent3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24" y="-193720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AD3D61B-F3C4-4ACF-9449-6641E4DD5F7B}"/>
              </a:ext>
            </a:extLst>
          </p:cNvPr>
          <p:cNvSpPr/>
          <p:nvPr/>
        </p:nvSpPr>
        <p:spPr>
          <a:xfrm>
            <a:off x="288568" y="1124242"/>
            <a:ext cx="51825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愛護浪浪宣導海報傳單製作</a:t>
            </a:r>
            <a:endParaRPr lang="zh-TW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bg2">
                    <a:lumMod val="50000"/>
                  </a:scheme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288568" y="5667436"/>
            <a:ext cx="366734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自己利用課餘時間進行海報與傳單設計！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50416305-EF7E-495E-B7E9-DD46240172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8" y="2754407"/>
            <a:ext cx="3667344" cy="274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B857A49-6798-4E15-9A01-FA25C69B2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28" y="2777361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C720A81-3D4D-43A1-B992-A48865C2BE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71" y="1610896"/>
            <a:ext cx="3881669" cy="2911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8013170" y="4585580"/>
            <a:ext cx="385166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也在校內設置了愛護浪浪常設展，歡迎全校同學參觀。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4010727" y="2146086"/>
            <a:ext cx="400244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我們自己設計浪浪傳單、海報和捐款獎狀喔！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366223" y="2087751"/>
            <a:ext cx="15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17" name="Picture 3" descr="C:\Users\user\AppData\Local\Microsoft\Windows\Temporary Internet Files\Content.IE5\L3Y1CV56\200px-Rubik's_cube.svg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211"/>
            <a:ext cx="1311408" cy="1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5589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chemeClr val="accent3"/>
                </a:solidFill>
                <a:latin typeface="Snap ITC" panose="04040A07060A02020202" pitchFamily="82" charset="0"/>
                <a:sym typeface="Salesforce Sans"/>
              </a:rPr>
              <a:t>愛的宣導 </a:t>
            </a:r>
            <a:r>
              <a:rPr lang="en-US" altLang="zh-TW" sz="5400" b="1" dirty="0" smtClean="0">
                <a:solidFill>
                  <a:schemeClr val="accent3"/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b="1" dirty="0">
              <a:solidFill>
                <a:schemeClr val="accent3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24" y="-193720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AD3D61B-F3C4-4ACF-9449-6641E4DD5F7B}"/>
              </a:ext>
            </a:extLst>
          </p:cNvPr>
          <p:cNvSpPr/>
          <p:nvPr/>
        </p:nvSpPr>
        <p:spPr>
          <a:xfrm>
            <a:off x="288568" y="1124242"/>
            <a:ext cx="51825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愛護浪浪宣導活動開始囉</a:t>
            </a:r>
            <a:r>
              <a:rPr lang="en-US" altLang="zh-TW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!</a:t>
            </a:r>
            <a:endParaRPr lang="zh-TW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bg2">
                    <a:lumMod val="50000"/>
                  </a:scheme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8189A7D0-C46D-42BB-8F01-7411362B25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8" y="2994402"/>
            <a:ext cx="3786108" cy="258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4A400D-922F-4D4A-BC26-13D215D5A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73" y="2747270"/>
            <a:ext cx="3994218" cy="258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9DEFA81-19BF-477B-9AE7-D9BC5F252F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946" y="2356711"/>
            <a:ext cx="3803915" cy="258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288568" y="5577512"/>
            <a:ext cx="3786108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用行動劇在朝會宣導愛護浪浪的正確方法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9FBFFC0-FF5D-47B6-AB24-B6A1EB1D5946}"/>
              </a:ext>
            </a:extLst>
          </p:cNvPr>
          <p:cNvSpPr txBox="1"/>
          <p:nvPr/>
        </p:nvSpPr>
        <p:spPr>
          <a:xfrm>
            <a:off x="4091631" y="5331947"/>
            <a:ext cx="398531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利用下課時間，向校長主任老師們報告愛護浪浪的理念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8041333" y="4946993"/>
            <a:ext cx="379586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午休與晨光時間到各班分享我們愛護浪浪的理念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665282" y="2051054"/>
            <a:ext cx="15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17" name="Picture 3" descr="C:\Users\user\AppData\Local\Microsoft\Windows\Temporary Internet Files\Content.IE5\L3Y1CV56\200px-Rubik's_cube.svg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10" y="1662410"/>
            <a:ext cx="1311408" cy="1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4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750212" y="623524"/>
            <a:ext cx="9669069" cy="651574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社區宣導與募款</a:t>
            </a:r>
            <a:endParaRPr lang="zh-TW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16" y="-68911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220267" y="5857284"/>
            <a:ext cx="562339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利用放學時間向家長宣導愛護浪浪，並募款、募發票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6178940" y="5857284"/>
            <a:ext cx="562143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我們也到學校附近的社區便利商店向社區民眾宣導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03F3114-EA7C-4139-9480-6CB4E3E742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0" y="1524716"/>
            <a:ext cx="5646955" cy="4207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0720161-6CE5-4F2C-8F56-5CD06F68F7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40" y="1458152"/>
            <a:ext cx="5621438" cy="4216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標題 12"/>
          <p:cNvSpPr txBox="1">
            <a:spLocks/>
          </p:cNvSpPr>
          <p:nvPr/>
        </p:nvSpPr>
        <p:spPr>
          <a:xfrm>
            <a:off x="555546" y="-632425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愛心大集合 </a:t>
            </a:r>
            <a:r>
              <a:rPr lang="en-US" altLang="zh-TW" sz="5400" b="1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b="1" dirty="0">
              <a:solidFill>
                <a:schemeClr val="accent6">
                  <a:lumMod val="75000"/>
                </a:schemeClr>
              </a:solidFill>
              <a:latin typeface="Snap ITC" panose="04040A07060A02020202" pitchFamily="82" charset="0"/>
              <a:sym typeface="Salesforce San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184223" y="1461459"/>
            <a:ext cx="15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12" name="Picture 3" descr="C:\Users\user\AppData\Local\Microsoft\Windows\Temporary Internet Files\Content.IE5\L3Y1CV56\200px-Rubik's_cube.svg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147"/>
            <a:ext cx="1311408" cy="1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47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957875"/>
            <a:ext cx="9653829" cy="76349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為浪浪進行二手物義賣</a:t>
            </a:r>
            <a:endParaRPr lang="zh-TW" alt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61" y="149339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792480" y="5942200"/>
            <a:ext cx="395763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學校的主任與老師們紛紛慷慨解囊，捐款、捐發票、購買二手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物。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6248399" y="5952848"/>
            <a:ext cx="392013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義賣時，校長很認同我們的想法，除了捐款，還買了許多二手物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D7E42BC-A90F-4D81-9D6B-40F1BF660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780191"/>
            <a:ext cx="5320973" cy="3990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想法泡泡: 雲朵 11">
            <a:extLst>
              <a:ext uri="{FF2B5EF4-FFF2-40B4-BE49-F238E27FC236}">
                <a16:creationId xmlns:a16="http://schemas.microsoft.com/office/drawing/2014/main" id="{A04341ED-E5DF-4B32-B363-C3CC1D521DBE}"/>
              </a:ext>
            </a:extLst>
          </p:cNvPr>
          <p:cNvSpPr/>
          <p:nvPr/>
        </p:nvSpPr>
        <p:spPr>
          <a:xfrm>
            <a:off x="7576432" y="1275098"/>
            <a:ext cx="2808312" cy="10081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校長主任們也撥空來參與義賣</a:t>
            </a:r>
            <a:endParaRPr lang="zh-TW" altLang="en-US" dirty="0"/>
          </a:p>
          <a:p>
            <a:pPr algn="ctr"/>
            <a:endParaRPr lang="zh-TW" altLang="en-US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69225E6-3360-4F8A-910C-F5776113DC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780191"/>
            <a:ext cx="5306776" cy="3980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標題 12"/>
          <p:cNvSpPr txBox="1">
            <a:spLocks/>
          </p:cNvSpPr>
          <p:nvPr/>
        </p:nvSpPr>
        <p:spPr>
          <a:xfrm>
            <a:off x="555547" y="55898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愛心大集合 </a:t>
            </a:r>
            <a:r>
              <a:rPr lang="en-US" altLang="zh-TW" sz="5400" b="1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b="1" dirty="0">
              <a:solidFill>
                <a:schemeClr val="accent6">
                  <a:lumMod val="75000"/>
                </a:schemeClr>
              </a:solidFill>
              <a:latin typeface="Snap ITC" panose="04040A07060A02020202" pitchFamily="82" charset="0"/>
              <a:sym typeface="Salesforce San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225151" y="1884687"/>
            <a:ext cx="15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17" name="Picture 3" descr="C:\Users\user\AppData\Local\Microsoft\Windows\Temporary Internet Files\Content.IE5\L3Y1CV56\200px-Rubik's_cube.svg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211"/>
            <a:ext cx="1311408" cy="1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7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7026" y="2993599"/>
            <a:ext cx="3970166" cy="30632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由拼圖喵貓中途之家蒐集每日貓所產生的糞便。</a:t>
            </a: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堆積發酵</a:t>
            </a:r>
            <a:r>
              <a:rPr lang="zh-TW" altLang="en-US" sz="2000" dirty="0"/>
              <a:t>成</a:t>
            </a:r>
            <a:r>
              <a:rPr lang="zh-TW" altLang="en-US" sz="2000" dirty="0" smtClean="0"/>
              <a:t>堆肥。</a:t>
            </a: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利用貓便製成的肥料，種植成有機蔬菜。</a:t>
            </a: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進行有機蔬菜義賣。</a:t>
            </a: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將義賣所得，購買貓食。製造成一個永續經營的循環。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讓貓也能成為自己食物的生產者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讓貓變成生產者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-”</a:t>
            </a:r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貓便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”</a:t>
            </a:r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當菜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63" y="1638776"/>
            <a:ext cx="2002511" cy="18413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pic>
        <p:nvPicPr>
          <p:cNvPr id="16" name="Picture 2" descr="C:\Users\user\AppData\Local\Microsoft\Windows\Temporary Internet Files\Content.IE5\EYHM4POW\volunteer_hands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86" r="100000">
                        <a14:foregroundMark x1="13966" y1="62313" x2="13966" y2="6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64" y="2275960"/>
            <a:ext cx="2235887" cy="194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2711448" y="4277874"/>
            <a:ext cx="1846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endParaRPr lang="zh-TW" alt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245866670"/>
              </p:ext>
            </p:extLst>
          </p:nvPr>
        </p:nvGraphicFramePr>
        <p:xfrm>
          <a:off x="53422" y="1399907"/>
          <a:ext cx="7162572" cy="524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4599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DF463ABC-A04C-4EB5-B752-920966BB49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22" y="1351642"/>
            <a:ext cx="3428802" cy="45738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堆肥與有機蔬菜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27" y="-96651"/>
            <a:ext cx="2002511" cy="18413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571486" y="5975883"/>
            <a:ext cx="359131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貓便，當菜：就是用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貓便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做出堆肥，種植出的有機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食物</a:t>
            </a:r>
            <a:r>
              <a:rPr lang="en-US" altLang="zh-TW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0EEE5CA-9D0F-4FA0-B495-A3D26F8C6A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46" y="1842883"/>
            <a:ext cx="4573799" cy="359131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12" y="1338924"/>
            <a:ext cx="3438337" cy="458651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4455622" y="5975883"/>
            <a:ext cx="699912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拿到喵喵的便便堆肥了，我們依照燒賣爸爸教導的知識，用喵便堆肥種下有機蔬菜。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9572032" y="1288483"/>
            <a:ext cx="149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0" name="Picture 2" descr="C:\Users\user\AppData\Local\Microsoft\Windows\Temporary Internet Files\Content.IE5\EYHM4POW\volunteer_hands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7" b="100000" l="0" r="100000">
                        <a14:foregroundMark x1="11918" y1="57816" x2="11918" y2="5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935" y="301749"/>
            <a:ext cx="1578240" cy="13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4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貓便當菜 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97" y="-42314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137209" y="1313577"/>
            <a:ext cx="3413711" cy="503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有機蔬菜義賣活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動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92" y="1450303"/>
            <a:ext cx="7620000" cy="47625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6C2FDE1-B32D-4C6B-A1AB-6686ADB7C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4" y="3473220"/>
            <a:ext cx="3652776" cy="273958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38529" y="1910602"/>
            <a:ext cx="33838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用貓便堆肥種的有機蔬菜長成了，我們除了義賣有機蔬菜，還向來攤位的家長學生講解，繼續宣傳我們的理念。</a:t>
            </a:r>
          </a:p>
        </p:txBody>
      </p:sp>
      <p:sp>
        <p:nvSpPr>
          <p:cNvPr id="20" name="圓角矩形圖說文字 19"/>
          <p:cNvSpPr/>
          <p:nvPr/>
        </p:nvSpPr>
        <p:spPr>
          <a:xfrm>
            <a:off x="7576432" y="5816163"/>
            <a:ext cx="2287422" cy="990600"/>
          </a:xfrm>
          <a:prstGeom prst="wedgeRoundRectCallout">
            <a:avLst>
              <a:gd name="adj1" fmla="val 58588"/>
              <a:gd name="adj2" fmla="val -1157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義</a:t>
            </a:r>
            <a:r>
              <a:rPr lang="zh-TW" altLang="en-US" sz="2400" dirty="0" smtClean="0"/>
              <a:t>賣當日有記者來採訪喔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847755" y="1057872"/>
            <a:ext cx="149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2" name="Picture 2" descr="C:\Users\user\AppData\Local\Microsoft\Windows\Temporary Internet Files\Content.IE5\EYHM4POW\volunteer_hands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7" b="100000" l="0" r="100000">
                        <a14:foregroundMark x1="11918" y1="57816" x2="11918" y2="5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58" y="71138"/>
            <a:ext cx="1578240" cy="13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8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46" y="1989646"/>
            <a:ext cx="5133494" cy="34615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貓便當菜 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63" y="-55086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137209" y="1124442"/>
            <a:ext cx="5913071" cy="7590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33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創意飯糰、創意米蛋塔製作</a:t>
            </a:r>
            <a:r>
              <a:rPr lang="zh-TW" altLang="en-US" sz="2800" b="1" dirty="0">
                <a:solidFill>
                  <a:srgbClr val="FF33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與</a:t>
            </a:r>
            <a:r>
              <a:rPr lang="zh-TW" altLang="en-US" sz="2800" b="1" dirty="0" smtClean="0">
                <a:solidFill>
                  <a:srgbClr val="FF33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義賣活動</a:t>
            </a:r>
            <a:endParaRPr lang="zh-TW" altLang="en-US" sz="2800" b="1" dirty="0">
              <a:solidFill>
                <a:srgbClr val="FF3300"/>
              </a:solidFill>
              <a:latin typeface="華康POP1體W5" panose="040B0509000000000000" pitchFamily="81" charset="-120"/>
              <a:ea typeface="華康POP1體W5" panose="040B0509000000000000" pitchFamily="81" charset="-120"/>
              <a:sym typeface="Salesforce San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6C2FDE1-B32D-4C6B-A1AB-6686ADB7C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85" y="1989646"/>
            <a:ext cx="4836545" cy="346150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1014184" y="5568271"/>
            <a:ext cx="483654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我們集思廣益，製作出創意飯糰、創意米蛋塔，看看哪種口味的更好吃。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 rot="346208">
            <a:off x="8562480" y="1547501"/>
            <a:ext cx="3599960" cy="769441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38100" dir="8100000" algn="tr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rgbClr val="FF0066"/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有</a:t>
            </a:r>
            <a:r>
              <a:rPr kumimoji="0" lang="en-US" altLang="zh-TW" sz="4400" b="1" dirty="0">
                <a:solidFill>
                  <a:srgbClr val="FF0066"/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FOOD</a:t>
            </a:r>
            <a:r>
              <a:rPr kumimoji="0" lang="zh-TW" altLang="en-US" sz="4400" b="1" dirty="0">
                <a:solidFill>
                  <a:srgbClr val="FF0066"/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同享</a:t>
            </a:r>
            <a:endParaRPr kumimoji="0" lang="zh-TW" altLang="en-US" sz="4400" b="1" dirty="0">
              <a:solidFill>
                <a:srgbClr val="FFFF00"/>
              </a:solidFill>
              <a:latin typeface="華康童童體" panose="040B0309000000000000" pitchFamily="81" charset="-120"/>
              <a:ea typeface="華康童童體" panose="040B0309000000000000" pitchFamily="81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6050280" y="5568271"/>
            <a:ext cx="509016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收到的貓便當米，會在園遊會時製作創意飯糰與創意米蛋塔義賣，繼續換成貓罐罐給浪浪們吃喔。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 rot="20497399">
            <a:off x="50100" y="2237706"/>
            <a:ext cx="2792018" cy="769441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38100" dir="8100000" algn="tr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4400" b="1" dirty="0">
                <a:solidFill>
                  <a:schemeClr val="accent6">
                    <a:lumMod val="75000"/>
                  </a:schemeClr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喵便當米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7593377" y="1444045"/>
            <a:ext cx="149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5" name="Picture 2" descr="C:\Users\user\AppData\Local\Microsoft\Windows\Temporary Internet Files\Content.IE5\EYHM4POW\volunteer_hands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7" b="100000" l="0" r="100000">
                        <a14:foregroundMark x1="11918" y1="57816" x2="11918" y2="5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0" y="457311"/>
            <a:ext cx="1578240" cy="13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1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486455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結算與捐款 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09" y="255804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709966" y="1256446"/>
            <a:ext cx="149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5" name="Picture 2" descr="C:\Users\user\AppData\Local\Microsoft\Windows\Temporary Internet Files\Content.IE5\EYHM4POW\volunteer_hands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" b="100000" l="0" r="100000">
                        <a14:foregroundMark x1="11918" y1="57816" x2="11918" y2="5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90" y="407832"/>
            <a:ext cx="1578240" cy="13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3814D38-7EE9-4BF1-9DEE-BC98AE82BC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9" y="1967265"/>
            <a:ext cx="5913071" cy="427051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03CBF65-81CD-470B-8938-F52AC74A6D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24" y="1967266"/>
            <a:ext cx="5989321" cy="427051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1630680" y="6207066"/>
            <a:ext cx="832332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我們分組結算各項活動募到的發票與款項，就可以確定能捐多少罐罐給浪浪們了</a:t>
            </a:r>
          </a:p>
        </p:txBody>
      </p:sp>
    </p:spTree>
    <p:extLst>
      <p:ext uri="{BB962C8B-B14F-4D97-AF65-F5344CB8AC3E}">
        <p14:creationId xmlns:p14="http://schemas.microsoft.com/office/powerpoint/2010/main" val="14483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648"/>
            <a:ext cx="12195174" cy="4126810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7113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5400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ABOUT ME</a:t>
            </a:r>
            <a:r>
              <a:rPr lang="zh-TW" altLang="en-US" sz="5400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 </a:t>
            </a:r>
            <a:r>
              <a:rPr lang="en-US" altLang="zh-TW" sz="5400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dirty="0">
              <a:solidFill>
                <a:schemeClr val="accent6">
                  <a:lumMod val="75000"/>
                </a:schemeClr>
              </a:solidFill>
              <a:latin typeface="Snap ITC" panose="04040A07060A02020202" pitchFamily="82" charset="0"/>
              <a:sym typeface="Salesforce Sans"/>
            </a:endParaRP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266210" y="1536436"/>
            <a:ext cx="6344452" cy="5321564"/>
          </a:xfrm>
        </p:spPr>
        <p:txBody>
          <a:bodyPr rtlCol="0">
            <a:normAutofit fontScale="70000" lnSpcReduction="20000"/>
          </a:bodyPr>
          <a:lstStyle/>
          <a:p>
            <a:r>
              <a:rPr lang="zh-TW" altLang="en-US" sz="4600" b="1" dirty="0">
                <a:latin typeface="+mn-ea"/>
              </a:rPr>
              <a:t>永安國小</a:t>
            </a:r>
            <a:r>
              <a:rPr lang="zh-TW" altLang="en-US" sz="4600" b="1" dirty="0" smtClean="0">
                <a:latin typeface="+mn-ea"/>
              </a:rPr>
              <a:t>位於臺北市中山區大直特區，有山有水鳥語花香，是一個很適合居住的好環境。</a:t>
            </a:r>
            <a:endParaRPr lang="en-US" altLang="zh-TW" sz="4600" b="1" dirty="0" smtClean="0">
              <a:latin typeface="+mn-ea"/>
            </a:endParaRPr>
          </a:p>
          <a:p>
            <a:r>
              <a:rPr lang="zh-TW" altLang="en-US" sz="4600" b="1" dirty="0" smtClean="0">
                <a:latin typeface="+mn-ea"/>
              </a:rPr>
              <a:t>社區居民生活水平較高，有養寵物的習慣。學校旁的小公園常見流浪貓狗出沒，小朋友上下學也常會踩到</a:t>
            </a:r>
            <a:r>
              <a:rPr lang="en-US" altLang="zh-TW" sz="4600" b="1" dirty="0" smtClean="0">
                <a:latin typeface="+mn-ea"/>
              </a:rPr>
              <a:t>[</a:t>
            </a:r>
            <a:r>
              <a:rPr lang="zh-TW" altLang="en-US" sz="4600" b="1" dirty="0" smtClean="0">
                <a:latin typeface="+mn-ea"/>
              </a:rPr>
              <a:t>黃金</a:t>
            </a:r>
            <a:r>
              <a:rPr lang="en-US" altLang="zh-TW" sz="4600" b="1" dirty="0" smtClean="0">
                <a:latin typeface="+mn-ea"/>
              </a:rPr>
              <a:t>]</a:t>
            </a:r>
            <a:r>
              <a:rPr lang="zh-TW" altLang="en-US" sz="4600" b="1" dirty="0" smtClean="0">
                <a:latin typeface="+mn-ea"/>
              </a:rPr>
              <a:t>。</a:t>
            </a:r>
            <a:endParaRPr lang="en-US" altLang="zh-TW" sz="4600" b="1" dirty="0" smtClean="0">
              <a:latin typeface="+mn-ea"/>
            </a:endParaRPr>
          </a:p>
          <a:p>
            <a:r>
              <a:rPr lang="zh-TW" altLang="en-US" sz="4600" b="1" dirty="0" smtClean="0">
                <a:latin typeface="+mn-ea"/>
              </a:rPr>
              <a:t>班上有</a:t>
            </a:r>
            <a:r>
              <a:rPr lang="en-US" altLang="zh-TW" sz="4600" b="1" dirty="0" smtClean="0">
                <a:latin typeface="+mn-ea"/>
              </a:rPr>
              <a:t>12</a:t>
            </a:r>
            <a:r>
              <a:rPr lang="zh-TW" altLang="en-US" sz="4600" b="1" dirty="0" smtClean="0">
                <a:latin typeface="+mn-ea"/>
              </a:rPr>
              <a:t>位男生，</a:t>
            </a:r>
            <a:r>
              <a:rPr lang="en-US" altLang="zh-TW" sz="4600" b="1" dirty="0" smtClean="0">
                <a:latin typeface="+mn-ea"/>
              </a:rPr>
              <a:t>13</a:t>
            </a:r>
            <a:r>
              <a:rPr lang="zh-TW" altLang="en-US" sz="4600" b="1" dirty="0" smtClean="0">
                <a:latin typeface="+mn-ea"/>
              </a:rPr>
              <a:t>位女生，共</a:t>
            </a:r>
            <a:r>
              <a:rPr lang="en-US" altLang="zh-TW" sz="4600" b="1" dirty="0" smtClean="0">
                <a:latin typeface="+mn-ea"/>
              </a:rPr>
              <a:t>25</a:t>
            </a:r>
            <a:r>
              <a:rPr lang="zh-TW" altLang="en-US" sz="4600" b="1" dirty="0" smtClean="0">
                <a:latin typeface="+mn-ea"/>
              </a:rPr>
              <a:t>人。我們都是一</a:t>
            </a:r>
            <a:r>
              <a:rPr lang="zh-TW" altLang="en-US" sz="4600" b="1" dirty="0">
                <a:latin typeface="+mn-ea"/>
              </a:rPr>
              <a:t>群</a:t>
            </a:r>
            <a:r>
              <a:rPr lang="zh-TW" altLang="en-US" sz="4600" b="1" dirty="0" smtClean="0">
                <a:latin typeface="+mn-ea"/>
              </a:rPr>
              <a:t>天真活潑，喜歡親自動手做的小學生。</a:t>
            </a:r>
            <a:endParaRPr lang="en-US" altLang="zh-TW" sz="4600" b="1" dirty="0" smtClean="0">
              <a:latin typeface="+mn-ea"/>
            </a:endParaRPr>
          </a:p>
          <a:p>
            <a:endParaRPr lang="zh-TW" altLang="en-US" sz="4600" b="1" dirty="0" smtClean="0">
              <a:latin typeface="+mn-ea"/>
            </a:endParaRPr>
          </a:p>
          <a:p>
            <a:pPr rtl="0"/>
            <a:endParaRPr lang="zh-TW" altLang="en-US" dirty="0">
              <a:latin typeface="Salesforce Sans"/>
              <a:sym typeface="Salesforce San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72" y="1101267"/>
            <a:ext cx="3753406" cy="2376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內容預留位置 13"/>
          <p:cNvSpPr txBox="1">
            <a:spLocks/>
          </p:cNvSpPr>
          <p:nvPr/>
        </p:nvSpPr>
        <p:spPr>
          <a:xfrm>
            <a:off x="225764" y="3848593"/>
            <a:ext cx="6384897" cy="2264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>
              <a:latin typeface="Salesforce Sans"/>
              <a:sym typeface="Salesforce San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871" y="3704935"/>
            <a:ext cx="3737078" cy="2494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42" y="-68297"/>
            <a:ext cx="1678332" cy="16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486455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結算與捐款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06" y="255804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576431" y="1228420"/>
            <a:ext cx="149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5" name="Picture 2" descr="C:\Users\user\AppData\Local\Microsoft\Windows\Temporary Internet Files\Content.IE5\EYHM4POW\volunteer_hands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" b="100000" l="0" r="100000">
                        <a14:foregroundMark x1="11918" y1="57816" x2="11918" y2="5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20" y="395363"/>
            <a:ext cx="1578240" cy="13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2311767646"/>
              </p:ext>
            </p:extLst>
          </p:nvPr>
        </p:nvGraphicFramePr>
        <p:xfrm>
          <a:off x="-375696" y="1838204"/>
          <a:ext cx="6929120" cy="4325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圓角矩形圖說文字 8"/>
          <p:cNvSpPr/>
          <p:nvPr/>
        </p:nvSpPr>
        <p:spPr>
          <a:xfrm>
            <a:off x="6400800" y="2573079"/>
            <a:ext cx="2667839" cy="1254642"/>
          </a:xfrm>
          <a:prstGeom prst="wedgeRoundRectCallout">
            <a:avLst>
              <a:gd name="adj1" fmla="val -131629"/>
              <a:gd name="adj2" fmla="val 14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/>
              <a:t>308</a:t>
            </a:r>
            <a:r>
              <a:rPr lang="zh-TW" altLang="en-US" sz="3200" dirty="0" smtClean="0"/>
              <a:t>份狗糧</a:t>
            </a:r>
            <a:endParaRPr lang="en-US" altLang="zh-TW" sz="3200" dirty="0" smtClean="0"/>
          </a:p>
          <a:p>
            <a:pPr algn="ctr"/>
            <a:r>
              <a:rPr lang="en-US" altLang="zh-TW" sz="3200" dirty="0" smtClean="0"/>
              <a:t>2</a:t>
            </a:r>
            <a:r>
              <a:rPr lang="zh-TW" altLang="en-US" sz="3200" dirty="0" smtClean="0"/>
              <a:t>隻傷狗就醫</a:t>
            </a:r>
            <a:endParaRPr lang="zh-TW" altLang="en-US" sz="3200" dirty="0"/>
          </a:p>
        </p:txBody>
      </p:sp>
      <p:sp>
        <p:nvSpPr>
          <p:cNvPr id="14" name="圓角矩形圖說文字 13"/>
          <p:cNvSpPr/>
          <p:nvPr/>
        </p:nvSpPr>
        <p:spPr>
          <a:xfrm>
            <a:off x="6400800" y="4368217"/>
            <a:ext cx="2667839" cy="1254642"/>
          </a:xfrm>
          <a:prstGeom prst="wedgeRoundRectCallout">
            <a:avLst>
              <a:gd name="adj1" fmla="val -131629"/>
              <a:gd name="adj2" fmla="val 148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/>
              <a:t>1200</a:t>
            </a:r>
            <a:r>
              <a:rPr lang="zh-TW" altLang="en-US" sz="2800" dirty="0" smtClean="0"/>
              <a:t>份貓糧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648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486455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有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FOOD</a:t>
            </a:r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同享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99" y="214127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978599" y="1182435"/>
            <a:ext cx="149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5" name="Picture 2" descr="C:\Users\user\AppData\Local\Microsoft\Windows\Temporary Internet Files\Content.IE5\EYHM4POW\volunteer_hands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" b="100000" l="0" r="100000">
                        <a14:foregroundMark x1="11918" y1="57816" x2="11918" y2="5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44" y="293710"/>
            <a:ext cx="1578240" cy="13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5993557" y="5699049"/>
            <a:ext cx="570326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我們把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6000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元捐助給卓媽媽流浪狗之家，共可供給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44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隻流浪狗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週食用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326397" y="5699050"/>
            <a:ext cx="5601698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我們寫下對卓媽媽照顧浪浪的感謝與祝福，做成大卡片送給卓媽媽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072FFA0-F142-43F5-9C57-BC7C7F2AD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7" y="1908449"/>
            <a:ext cx="5736516" cy="371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E02DB17-3986-479B-AF8C-96B51B8FFB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57" y="1908463"/>
            <a:ext cx="5703266" cy="371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想法泡泡: 雲朵 6">
            <a:extLst>
              <a:ext uri="{FF2B5EF4-FFF2-40B4-BE49-F238E27FC236}">
                <a16:creationId xmlns:a16="http://schemas.microsoft.com/office/drawing/2014/main" id="{D9A2EF99-2A18-4295-B9D9-B4375043411A}"/>
              </a:ext>
            </a:extLst>
          </p:cNvPr>
          <p:cNvSpPr/>
          <p:nvPr/>
        </p:nvSpPr>
        <p:spPr>
          <a:xfrm>
            <a:off x="9603520" y="658056"/>
            <a:ext cx="2427010" cy="2331638"/>
          </a:xfrm>
          <a:prstGeom prst="cloudCallout">
            <a:avLst>
              <a:gd name="adj1" fmla="val -73432"/>
              <a:gd name="adj2" fmla="val 36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我們捐贈了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6000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元，可供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隻流浪狗一週的食用喔</a:t>
            </a:r>
          </a:p>
        </p:txBody>
      </p:sp>
    </p:spTree>
    <p:extLst>
      <p:ext uri="{BB962C8B-B14F-4D97-AF65-F5344CB8AC3E}">
        <p14:creationId xmlns:p14="http://schemas.microsoft.com/office/powerpoint/2010/main" val="11122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486455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有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FOOD</a:t>
            </a:r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同享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99" y="214127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978599" y="1182435"/>
            <a:ext cx="149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5" name="Picture 2" descr="C:\Users\user\AppData\Local\Microsoft\Windows\Temporary Internet Files\Content.IE5\EYHM4POW\volunteer_hands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" b="100000" l="0" r="100000">
                        <a14:foregroundMark x1="11918" y1="57816" x2="11918" y2="5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44" y="293710"/>
            <a:ext cx="1578240" cy="13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F463ABC-A04C-4EB5-B752-920966BB49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3" y="1715544"/>
            <a:ext cx="5183457" cy="3887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6C2FDE1-B32D-4C6B-A1AB-6686ADB7C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7162" y="1665544"/>
            <a:ext cx="5250123" cy="3937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458623" y="5689392"/>
            <a:ext cx="5183457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我們用募款與義賣的金額的一半買了貓咪罐罐送給拼圖喵之家，共可供給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隻流浪貓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天的罐頭食用，希望這兒的流浪貓吃飽飽，努力便便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6287162" y="5736444"/>
            <a:ext cx="5447638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燒賣爸回贈貓便當菜的有機米與貓便堆肥，我們將用貓便堆肥在校內種植有機蔬菜，在園遊會時義賣飯糰、有機蔬菜，用愛心連結，讓我們跟浪浪有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FOOD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同享</a:t>
            </a:r>
          </a:p>
        </p:txBody>
      </p:sp>
    </p:spTree>
    <p:extLst>
      <p:ext uri="{BB962C8B-B14F-4D97-AF65-F5344CB8AC3E}">
        <p14:creationId xmlns:p14="http://schemas.microsoft.com/office/powerpoint/2010/main" val="16438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打破逆境創造奇蹟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15" y="-177466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6" name="標題 12"/>
          <p:cNvSpPr txBox="1">
            <a:spLocks/>
          </p:cNvSpPr>
          <p:nvPr/>
        </p:nvSpPr>
        <p:spPr>
          <a:xfrm>
            <a:off x="137209" y="1092040"/>
            <a:ext cx="6308561" cy="7590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讓動物也成為生產者</a:t>
            </a:r>
            <a:r>
              <a:rPr lang="en-US" altLang="zh-TW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!—</a:t>
            </a:r>
            <a:r>
              <a:rPr lang="zh-TW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  <a:sym typeface="Salesforce Sans"/>
              </a:rPr>
              <a:t>記者也來報導</a:t>
            </a:r>
            <a:endParaRPr lang="zh-TW" alt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  <a:sym typeface="Salesforce San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533505" y="3107222"/>
            <a:ext cx="1846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</a:t>
            </a:r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endParaRPr lang="zh-TW" alt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2" descr="C:\Users\user\AppData\Local\Microsoft\Windows\Temporary Internet Files\Content.IE5\L3Y1CV56\Lightbulb-Bright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303"/>
            <a:ext cx="2278505" cy="197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DF463ABC-A04C-4EB5-B752-920966BB49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60" y="4424173"/>
            <a:ext cx="3907493" cy="208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59" y="2004600"/>
            <a:ext cx="3907493" cy="232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68" y="4424172"/>
            <a:ext cx="3810504" cy="208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37209" y="3876664"/>
            <a:ext cx="35210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行動期間，感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謝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大愛電視台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「小人物大英雄」、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非凡新聞台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「台灣真善美」、與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人間衛視新聞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TVBS</a:t>
            </a:r>
            <a:r>
              <a:rPr lang="zh-TW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新聞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台的採訪，讓我們能把關懷流浪動物這樣的理念傳播出去，讓更多有相同理念的人能知道這樣的消息，也願意一起投入關懷浪浪的活動。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向下箭號 25">
            <a:hlinkClick r:id="rId10"/>
          </p:cNvPr>
          <p:cNvSpPr/>
          <p:nvPr/>
        </p:nvSpPr>
        <p:spPr>
          <a:xfrm rot="1610758">
            <a:off x="9779433" y="1217496"/>
            <a:ext cx="2383698" cy="2241739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/>
              <a:t>按此箭頭看我們</a:t>
            </a:r>
            <a:r>
              <a:rPr lang="zh-TW" altLang="en-US" sz="2000" b="1" dirty="0"/>
              <a:t> </a:t>
            </a:r>
            <a:r>
              <a:rPr lang="zh-TW" altLang="en-US" sz="2000" b="1" dirty="0" smtClean="0"/>
              <a:t>受採訪的</a:t>
            </a:r>
            <a:endParaRPr lang="en-US" altLang="zh-TW" sz="2000" b="1" dirty="0" smtClean="0"/>
          </a:p>
          <a:p>
            <a:pPr algn="ctr"/>
            <a:r>
              <a:rPr lang="zh-TW" altLang="en-US" sz="2000" b="1" dirty="0" smtClean="0"/>
              <a:t>片段</a:t>
            </a:r>
            <a:endParaRPr lang="zh-TW" altLang="en-US" sz="2000" b="1" dirty="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76C2FDE1-B32D-4C6B-A1AB-6686ADB7C1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67" y="1944337"/>
            <a:ext cx="3791958" cy="23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永續經營的理念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15" y="-177466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537658" y="2628194"/>
            <a:ext cx="1657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</a:t>
            </a:r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endParaRPr lang="zh-TW" alt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2" descr="C:\Users\user\AppData\Local\Microsoft\Windows\Temporary Internet Files\Content.IE5\L3Y1CV56\Lightbulb-Bright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" y="1368976"/>
            <a:ext cx="2223361" cy="19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D6FF84F-4201-4314-9F10-7C9CBCD17C52}"/>
              </a:ext>
            </a:extLst>
          </p:cNvPr>
          <p:cNvSpPr/>
          <p:nvPr/>
        </p:nvSpPr>
        <p:spPr>
          <a:xfrm>
            <a:off x="-171890" y="1163362"/>
            <a:ext cx="46349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貓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便當茶</a:t>
            </a:r>
            <a:r>
              <a:rPr lang="en-US" altLang="zh-TW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~</a:t>
            </a:r>
            <a:r>
              <a:rPr lang="zh-TW" alt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企業結</a:t>
            </a:r>
            <a:r>
              <a:rPr lang="zh-TW" altLang="en-U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合</a:t>
            </a:r>
            <a:endParaRPr lang="zh-TW" altLang="en-US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bg2">
                    <a:lumMod val="50000"/>
                  </a:scheme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3384841" y="5645290"/>
            <a:ext cx="5192049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我們參觀了用貓便施肥的有機茶園，向他們學習結合有機愛地球與幫助浪浪的概念，也認識了貓便當茶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8653140" y="5645290"/>
            <a:ext cx="2931637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我們更開始義賣有機貓便當茶，協助貓咪養活自己，校長一直是我們最大的支持者！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6477" y="2193196"/>
            <a:ext cx="3893309" cy="291998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841" y="1706532"/>
            <a:ext cx="5192050" cy="3894038"/>
          </a:xfrm>
          <a:prstGeom prst="rect">
            <a:avLst/>
          </a:prstGeom>
        </p:spPr>
      </p:pic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137209" y="4939326"/>
            <a:ext cx="3599960" cy="769441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38100" dir="8100000" algn="tr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rgbClr val="FF0066"/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有</a:t>
            </a:r>
            <a:r>
              <a:rPr kumimoji="0" lang="en-US" altLang="zh-TW" sz="4400" b="1" dirty="0">
                <a:solidFill>
                  <a:srgbClr val="FF0066"/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FOOD</a:t>
            </a:r>
            <a:r>
              <a:rPr kumimoji="0" lang="zh-TW" altLang="en-US" sz="4400" b="1" dirty="0">
                <a:solidFill>
                  <a:srgbClr val="FF0066"/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同享</a:t>
            </a:r>
            <a:endParaRPr kumimoji="0" lang="zh-TW" altLang="en-US" sz="4400" b="1" dirty="0">
              <a:solidFill>
                <a:srgbClr val="FFFF00"/>
              </a:solidFill>
              <a:latin typeface="華康童童體" panose="040B0309000000000000" pitchFamily="81" charset="-120"/>
              <a:ea typeface="華康童童體" panose="040B0309000000000000" pitchFamily="81" charset="-120"/>
            </a:endParaRP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 rot="20961341">
            <a:off x="365016" y="3815450"/>
            <a:ext cx="2792018" cy="769441"/>
          </a:xfrm>
          <a:prstGeom prst="rect">
            <a:avLst/>
          </a:prstGeom>
          <a:solidFill>
            <a:srgbClr val="DDD9C3"/>
          </a:solidFill>
          <a:ln>
            <a:noFill/>
          </a:ln>
          <a:effectLst>
            <a:outerShdw blurRad="50800" dist="38100" dir="8100000" algn="tr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4400" b="1" dirty="0">
                <a:solidFill>
                  <a:schemeClr val="accent6">
                    <a:lumMod val="75000"/>
                  </a:schemeClr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喵</a:t>
            </a:r>
            <a:r>
              <a:rPr kumimoji="0" lang="zh-TW" altLang="en-US" sz="4400" b="1" dirty="0" smtClean="0">
                <a:solidFill>
                  <a:schemeClr val="accent6">
                    <a:lumMod val="75000"/>
                  </a:schemeClr>
                </a:solidFill>
                <a:latin typeface="華康童童體" panose="040B0309000000000000" pitchFamily="81" charset="-120"/>
                <a:ea typeface="華康童童體" panose="040B0309000000000000" pitchFamily="81" charset="-120"/>
              </a:rPr>
              <a:t>便當茶</a:t>
            </a:r>
            <a:endParaRPr kumimoji="0" lang="zh-TW" altLang="en-US" sz="4400" b="1" dirty="0">
              <a:solidFill>
                <a:schemeClr val="accent6">
                  <a:lumMod val="75000"/>
                </a:schemeClr>
              </a:solidFill>
              <a:latin typeface="華康童童體" panose="040B0309000000000000" pitchFamily="81" charset="-120"/>
              <a:ea typeface="華康童童體" panose="040B03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92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76C2FDE1-B32D-4C6B-A1AB-6686ADB7C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65" y="1953751"/>
            <a:ext cx="4953625" cy="330241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理念推播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42" y="-114028"/>
            <a:ext cx="1657213" cy="15238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03146" y="3361515"/>
            <a:ext cx="1657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</a:t>
            </a:r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endParaRPr lang="zh-TW" alt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2" descr="C:\Users\user\AppData\Local\Microsoft\Windows\Temporary Internet Files\Content.IE5\L3Y1CV56\Lightbulb-Bright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" y="1368976"/>
            <a:ext cx="2223361" cy="19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D6FF84F-4201-4314-9F10-7C9CBCD17C52}"/>
              </a:ext>
            </a:extLst>
          </p:cNvPr>
          <p:cNvSpPr/>
          <p:nvPr/>
        </p:nvSpPr>
        <p:spPr>
          <a:xfrm>
            <a:off x="-171890" y="1163362"/>
            <a:ext cx="46349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我們行動的肯定與回響</a:t>
            </a:r>
            <a:endParaRPr lang="zh-TW" altLang="en-US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bg2">
                    <a:lumMod val="50000"/>
                  </a:scheme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F463ABC-A04C-4EB5-B752-920966BB49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43" y="1953751"/>
            <a:ext cx="4953624" cy="3302417"/>
          </a:xfrm>
          <a:prstGeom prst="rect">
            <a:avLst/>
          </a:prstGeom>
        </p:spPr>
      </p:pic>
      <p:sp>
        <p:nvSpPr>
          <p:cNvPr id="20" name="想法泡泡: 雲朵 6">
            <a:extLst>
              <a:ext uri="{FF2B5EF4-FFF2-40B4-BE49-F238E27FC236}">
                <a16:creationId xmlns:a16="http://schemas.microsoft.com/office/drawing/2014/main" id="{D9A2EF99-2A18-4295-B9D9-B4375043411A}"/>
              </a:ext>
            </a:extLst>
          </p:cNvPr>
          <p:cNvSpPr/>
          <p:nvPr/>
        </p:nvSpPr>
        <p:spPr>
          <a:xfrm>
            <a:off x="5316520" y="151242"/>
            <a:ext cx="2427010" cy="1876528"/>
          </a:xfrm>
          <a:prstGeom prst="cloudCallout">
            <a:avLst>
              <a:gd name="adj1" fmla="val -40151"/>
              <a:gd name="adj2" fmla="val 62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紀錄片的拍攝時間比較久，敬請期待之後的播出喔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2107043" y="5338420"/>
            <a:ext cx="49536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我們協助流浪貓的活動，也配合紀錄片導演跟拍，要拍攝出以流浪貓為主角，類似十二夜的紀錄片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7104465" y="5338420"/>
            <a:ext cx="4926065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一個人的力量很小，一群人的力量很大，我們像一個個愛浪浪的星星，要一起照亮整片愛護浪浪的天空</a:t>
            </a:r>
          </a:p>
        </p:txBody>
      </p:sp>
    </p:spTree>
    <p:extLst>
      <p:ext uri="{BB962C8B-B14F-4D97-AF65-F5344CB8AC3E}">
        <p14:creationId xmlns:p14="http://schemas.microsoft.com/office/powerpoint/2010/main" val="34125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16" y="2749958"/>
            <a:ext cx="1928953" cy="17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42" y="1326288"/>
            <a:ext cx="2498798" cy="229772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695840" y="2625864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767848" y="3850000"/>
            <a:ext cx="48965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dirty="0"/>
              <a:t>我們的公益行動還有很多補充資料喔</a:t>
            </a:r>
            <a:r>
              <a:rPr lang="en-US" altLang="zh-TW" sz="1400" dirty="0"/>
              <a:t> ~</a:t>
            </a:r>
          </a:p>
          <a:p>
            <a:pPr>
              <a:lnSpc>
                <a:spcPct val="150000"/>
              </a:lnSpc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公益行動教案、同學心得感想、行動花絮、推薦同意書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…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等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338421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9" y="1351643"/>
            <a:ext cx="1550422" cy="14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-322429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7419" y="2637794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4630639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活動流程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FFA9916-1AB9-435E-A6A7-4C262911F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45107"/>
              </p:ext>
            </p:extLst>
          </p:nvPr>
        </p:nvGraphicFramePr>
        <p:xfrm>
          <a:off x="2087880" y="1806516"/>
          <a:ext cx="9049812" cy="4369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49812">
                  <a:extLst>
                    <a:ext uri="{9D8B030D-6E8A-4147-A177-3AD203B41FA5}">
                      <a16:colId xmlns:a16="http://schemas.microsoft.com/office/drawing/2014/main" val="3964374165"/>
                    </a:ext>
                  </a:extLst>
                </a:gridCol>
              </a:tblGrid>
              <a:tr h="436943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400" b="1" kern="10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106</a:t>
                      </a:r>
                      <a:r>
                        <a:rPr lang="zh-TW" sz="2000" kern="100" dirty="0">
                          <a:effectLst/>
                        </a:rPr>
                        <a:t>年</a:t>
                      </a:r>
                      <a:r>
                        <a:rPr lang="en-US" sz="2000" kern="100" dirty="0">
                          <a:effectLst/>
                        </a:rPr>
                        <a:t>11</a:t>
                      </a:r>
                      <a:r>
                        <a:rPr lang="zh-TW" sz="2000" kern="100" dirty="0">
                          <a:effectLst/>
                        </a:rPr>
                        <a:t>月：確定傳愛目標為流浪動物，蒐集資料，連絡相關單位，學生任務分組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106</a:t>
                      </a:r>
                      <a:r>
                        <a:rPr lang="zh-TW" sz="2000" kern="100" dirty="0">
                          <a:effectLst/>
                        </a:rPr>
                        <a:t>年</a:t>
                      </a:r>
                      <a:r>
                        <a:rPr lang="en-US" sz="2000" kern="100" dirty="0">
                          <a:effectLst/>
                        </a:rPr>
                        <a:t>12</a:t>
                      </a:r>
                      <a:r>
                        <a:rPr lang="zh-TW" sz="2000" kern="100" dirty="0">
                          <a:effectLst/>
                        </a:rPr>
                        <a:t>月</a:t>
                      </a:r>
                      <a:r>
                        <a:rPr lang="en-US" sz="2000" kern="100" dirty="0">
                          <a:effectLst/>
                        </a:rPr>
                        <a:t>2</a:t>
                      </a:r>
                      <a:r>
                        <a:rPr lang="zh-TW" sz="2000" kern="100" dirty="0">
                          <a:effectLst/>
                        </a:rPr>
                        <a:t>日：參訪卓媽媽流浪收容所、參訪台北市流浪動物之家並訪談現場工作人員，進一步了解流浪動物現況與施救遇到的困難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106</a:t>
                      </a:r>
                      <a:r>
                        <a:rPr lang="zh-TW" sz="2000" kern="100" dirty="0">
                          <a:effectLst/>
                        </a:rPr>
                        <a:t>年</a:t>
                      </a:r>
                      <a:r>
                        <a:rPr lang="en-US" sz="2000" kern="100" dirty="0">
                          <a:effectLst/>
                        </a:rPr>
                        <a:t>12</a:t>
                      </a:r>
                      <a:r>
                        <a:rPr lang="zh-TW" sz="2000" kern="100" dirty="0">
                          <a:effectLst/>
                        </a:rPr>
                        <a:t>月上旬：共同討論確認宣導主題「愛護浪浪，有</a:t>
                      </a:r>
                      <a:r>
                        <a:rPr lang="en-US" sz="2000" kern="100" dirty="0">
                          <a:effectLst/>
                        </a:rPr>
                        <a:t>FOOD</a:t>
                      </a:r>
                      <a:r>
                        <a:rPr lang="zh-TW" sz="2000" kern="100" dirty="0">
                          <a:effectLst/>
                        </a:rPr>
                        <a:t>同享」；確認活動內容為朝會行動劇宣導、校內各班宣導、社區宣導、二手物義賣、募款與發票；學生分組製作活動所需傳單、海報、道具、捐款箱、獎狀；募集義賣物資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106</a:t>
                      </a:r>
                      <a:r>
                        <a:rPr lang="zh-TW" sz="2000" kern="100" dirty="0">
                          <a:effectLst/>
                        </a:rPr>
                        <a:t>年</a:t>
                      </a:r>
                      <a:r>
                        <a:rPr lang="en-US" sz="2000" kern="100" dirty="0">
                          <a:effectLst/>
                        </a:rPr>
                        <a:t>12</a:t>
                      </a:r>
                      <a:r>
                        <a:rPr lang="zh-TW" sz="2000" kern="100" dirty="0">
                          <a:effectLst/>
                        </a:rPr>
                        <a:t>月下旬：學生分組進行朝會行動劇宣導、各班宣導、社區宣導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106</a:t>
                      </a:r>
                      <a:r>
                        <a:rPr lang="zh-TW" sz="2000" kern="100" dirty="0">
                          <a:effectLst/>
                        </a:rPr>
                        <a:t>年</a:t>
                      </a:r>
                      <a:r>
                        <a:rPr lang="en-US" sz="2000" kern="100" dirty="0">
                          <a:effectLst/>
                        </a:rPr>
                        <a:t>12</a:t>
                      </a:r>
                      <a:r>
                        <a:rPr lang="zh-TW" sz="2000" kern="100" dirty="0">
                          <a:effectLst/>
                        </a:rPr>
                        <a:t>月</a:t>
                      </a:r>
                      <a:r>
                        <a:rPr lang="en-US" sz="2000" kern="100" dirty="0">
                          <a:effectLst/>
                        </a:rPr>
                        <a:t>26</a:t>
                      </a:r>
                      <a:r>
                        <a:rPr lang="zh-TW" sz="2000" kern="100" dirty="0">
                          <a:effectLst/>
                        </a:rPr>
                        <a:t>日：舉行「愛護浪浪，有</a:t>
                      </a:r>
                      <a:r>
                        <a:rPr lang="en-US" sz="2000" kern="100" dirty="0">
                          <a:effectLst/>
                        </a:rPr>
                        <a:t>FOOD</a:t>
                      </a:r>
                      <a:r>
                        <a:rPr lang="zh-TW" sz="2000" kern="100" dirty="0">
                          <a:effectLst/>
                        </a:rPr>
                        <a:t>同享」二手物義賣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kern="100" dirty="0">
                          <a:effectLst/>
                        </a:rPr>
                        <a:t>106</a:t>
                      </a:r>
                      <a:r>
                        <a:rPr lang="zh-TW" sz="2000" kern="100" dirty="0">
                          <a:effectLst/>
                        </a:rPr>
                        <a:t>年</a:t>
                      </a:r>
                      <a:r>
                        <a:rPr lang="en-US" sz="2000" kern="100" dirty="0">
                          <a:effectLst/>
                        </a:rPr>
                        <a:t>12</a:t>
                      </a:r>
                      <a:r>
                        <a:rPr lang="zh-TW" sz="2000" kern="100" dirty="0">
                          <a:effectLst/>
                        </a:rPr>
                        <a:t>月</a:t>
                      </a:r>
                      <a:r>
                        <a:rPr lang="en-US" sz="2000" kern="100" dirty="0">
                          <a:effectLst/>
                        </a:rPr>
                        <a:t>25</a:t>
                      </a:r>
                      <a:r>
                        <a:rPr lang="zh-TW" sz="2000" kern="100" dirty="0">
                          <a:effectLst/>
                        </a:rPr>
                        <a:t>日</a:t>
                      </a:r>
                      <a:r>
                        <a:rPr lang="en-US" sz="2000" kern="100" dirty="0">
                          <a:effectLst/>
                        </a:rPr>
                        <a:t>-29</a:t>
                      </a:r>
                      <a:r>
                        <a:rPr lang="zh-TW" sz="2000" kern="100" dirty="0">
                          <a:effectLst/>
                        </a:rPr>
                        <a:t>日：校內外與社區募款、募集發票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673790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3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9" y="1351643"/>
            <a:ext cx="1550422" cy="14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-322429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7419" y="2637794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4630639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活動流程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FFA9916-1AB9-435E-A6A7-4C262911F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818043"/>
              </p:ext>
            </p:extLst>
          </p:nvPr>
        </p:nvGraphicFramePr>
        <p:xfrm>
          <a:off x="2102870" y="1958138"/>
          <a:ext cx="8570127" cy="4047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70127">
                  <a:extLst>
                    <a:ext uri="{9D8B030D-6E8A-4147-A177-3AD203B41FA5}">
                      <a16:colId xmlns:a16="http://schemas.microsoft.com/office/drawing/2014/main" val="3964374165"/>
                    </a:ext>
                  </a:extLst>
                </a:gridCol>
              </a:tblGrid>
              <a:tr h="4047344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effectLst/>
                        </a:rPr>
                        <a:t>7.</a:t>
                      </a:r>
                      <a:r>
                        <a:rPr lang="zh-TW" altLang="en-US" sz="2000" kern="100" dirty="0" smtClean="0">
                          <a:effectLst/>
                        </a:rPr>
                        <a:t>   </a:t>
                      </a:r>
                      <a:r>
                        <a:rPr lang="en-US" sz="2000" kern="100" dirty="0" smtClean="0">
                          <a:effectLst/>
                        </a:rPr>
                        <a:t>107</a:t>
                      </a:r>
                      <a:r>
                        <a:rPr lang="zh-TW" sz="2000" kern="100" dirty="0">
                          <a:effectLst/>
                        </a:rPr>
                        <a:t>年</a:t>
                      </a:r>
                      <a:r>
                        <a:rPr lang="en-US" sz="2000" kern="100" dirty="0">
                          <a:effectLst/>
                        </a:rPr>
                        <a:t>1</a:t>
                      </a:r>
                      <a:r>
                        <a:rPr lang="zh-TW" sz="2000" kern="100" dirty="0">
                          <a:effectLst/>
                        </a:rPr>
                        <a:t>月：參觀拼圖喵中途之家，了解以流浪動物糞便製作有機堆肥的過程，學習如何讓愛心永續</a:t>
                      </a:r>
                      <a:r>
                        <a:rPr lang="zh-TW" sz="2000" kern="100" dirty="0" smtClean="0">
                          <a:effectLst/>
                        </a:rPr>
                        <a:t>發展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effectLst/>
                        </a:rPr>
                        <a:t>8.</a:t>
                      </a:r>
                      <a:r>
                        <a:rPr lang="zh-TW" altLang="en-US" sz="2000" kern="100" dirty="0" smtClean="0">
                          <a:effectLst/>
                        </a:rPr>
                        <a:t>   </a:t>
                      </a:r>
                      <a:r>
                        <a:rPr lang="en-US" altLang="zh-TW" sz="2000" kern="100" dirty="0" smtClean="0">
                          <a:effectLst/>
                        </a:rPr>
                        <a:t>107</a:t>
                      </a:r>
                      <a:r>
                        <a:rPr lang="zh-TW" altLang="zh-TW" sz="2000" kern="100" dirty="0" smtClean="0">
                          <a:effectLst/>
                        </a:rPr>
                        <a:t>年</a:t>
                      </a:r>
                      <a:r>
                        <a:rPr lang="en-US" altLang="zh-TW" sz="2000" kern="100" dirty="0" smtClean="0">
                          <a:effectLst/>
                        </a:rPr>
                        <a:t>1</a:t>
                      </a:r>
                      <a:r>
                        <a:rPr lang="zh-TW" altLang="zh-TW" sz="2000" kern="100" dirty="0" smtClean="0">
                          <a:effectLst/>
                        </a:rPr>
                        <a:t>月：</a:t>
                      </a:r>
                      <a:r>
                        <a:rPr lang="zh-TW" altLang="en-US" sz="2000" kern="100" dirty="0" smtClean="0">
                          <a:effectLst/>
                        </a:rPr>
                        <a:t>捐款、發票與貓罐頭給卓媽媽狗場與拼圖喵之家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effectLst/>
                        </a:rPr>
                        <a:t>9.</a:t>
                      </a:r>
                      <a:r>
                        <a:rPr lang="zh-TW" altLang="en-US" sz="2000" kern="100" dirty="0" smtClean="0">
                          <a:effectLst/>
                        </a:rPr>
                        <a:t>   </a:t>
                      </a:r>
                      <a:r>
                        <a:rPr lang="en-US" altLang="zh-TW" sz="2000" kern="100" dirty="0" smtClean="0">
                          <a:effectLst/>
                        </a:rPr>
                        <a:t>107</a:t>
                      </a:r>
                      <a:r>
                        <a:rPr lang="zh-TW" altLang="zh-TW" sz="2000" kern="100" dirty="0" smtClean="0">
                          <a:effectLst/>
                        </a:rPr>
                        <a:t>年</a:t>
                      </a:r>
                      <a:r>
                        <a:rPr lang="en-US" altLang="zh-TW" sz="2000" kern="100" dirty="0" smtClean="0">
                          <a:effectLst/>
                        </a:rPr>
                        <a:t>1</a:t>
                      </a:r>
                      <a:r>
                        <a:rPr lang="zh-TW" altLang="zh-TW" sz="2000" kern="100" dirty="0" smtClean="0">
                          <a:effectLst/>
                        </a:rPr>
                        <a:t>月</a:t>
                      </a:r>
                      <a:r>
                        <a:rPr lang="en-US" altLang="zh-TW" sz="2000" kern="100" dirty="0" smtClean="0">
                          <a:effectLst/>
                        </a:rPr>
                        <a:t>-3</a:t>
                      </a:r>
                      <a:r>
                        <a:rPr lang="zh-TW" altLang="en-US" sz="2000" kern="100" dirty="0" smtClean="0">
                          <a:effectLst/>
                        </a:rPr>
                        <a:t>月</a:t>
                      </a:r>
                      <a:r>
                        <a:rPr lang="zh-TW" altLang="zh-TW" sz="2000" kern="100" dirty="0" smtClean="0">
                          <a:effectLst/>
                        </a:rPr>
                        <a:t>：實作有機堆肥種菜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effectLst/>
                        </a:rPr>
                        <a:t>10.</a:t>
                      </a:r>
                      <a:r>
                        <a:rPr lang="zh-TW" altLang="en-US" sz="2000" kern="100" dirty="0" smtClean="0">
                          <a:effectLst/>
                        </a:rPr>
                        <a:t> </a:t>
                      </a:r>
                      <a:r>
                        <a:rPr lang="en-US" sz="2000" kern="100" dirty="0" smtClean="0">
                          <a:effectLst/>
                        </a:rPr>
                        <a:t>107</a:t>
                      </a:r>
                      <a:r>
                        <a:rPr lang="zh-TW" sz="2000" kern="100" dirty="0" smtClean="0">
                          <a:effectLst/>
                        </a:rPr>
                        <a:t>年</a:t>
                      </a:r>
                      <a:r>
                        <a:rPr lang="en-US" altLang="zh-TW" sz="2000" kern="100" dirty="0" smtClean="0">
                          <a:effectLst/>
                        </a:rPr>
                        <a:t>3</a:t>
                      </a:r>
                      <a:r>
                        <a:rPr lang="zh-TW" sz="2000" kern="100" dirty="0" smtClean="0">
                          <a:effectLst/>
                        </a:rPr>
                        <a:t>月</a:t>
                      </a:r>
                      <a:r>
                        <a:rPr lang="en-US" altLang="zh-TW" sz="2000" kern="100" dirty="0" smtClean="0">
                          <a:effectLst/>
                        </a:rPr>
                        <a:t>24</a:t>
                      </a:r>
                      <a:r>
                        <a:rPr lang="zh-TW" altLang="en-US" sz="2000" kern="100" dirty="0" smtClean="0">
                          <a:effectLst/>
                        </a:rPr>
                        <a:t>日</a:t>
                      </a:r>
                      <a:r>
                        <a:rPr lang="zh-TW" sz="2000" kern="100" dirty="0" smtClean="0">
                          <a:effectLst/>
                        </a:rPr>
                        <a:t>：</a:t>
                      </a:r>
                      <a:r>
                        <a:rPr lang="zh-TW" altLang="en-US" sz="2000" kern="100" dirty="0" smtClean="0">
                          <a:effectLst/>
                        </a:rPr>
                        <a:t>園遊會時義賣創意有機米食與有機蔬菜後再次捐出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effectLst/>
                        </a:rPr>
                        <a:t>11.</a:t>
                      </a:r>
                      <a:r>
                        <a:rPr lang="zh-TW" altLang="en-US" sz="2000" kern="100" dirty="0" smtClean="0">
                          <a:effectLst/>
                        </a:rPr>
                        <a:t> </a:t>
                      </a:r>
                      <a:r>
                        <a:rPr lang="en-US" altLang="zh-TW" sz="2000" kern="100" dirty="0" smtClean="0">
                          <a:effectLst/>
                        </a:rPr>
                        <a:t>107</a:t>
                      </a:r>
                      <a:r>
                        <a:rPr lang="zh-TW" altLang="en-US" sz="2000" kern="100" dirty="0" smtClean="0">
                          <a:effectLst/>
                        </a:rPr>
                        <a:t>年</a:t>
                      </a:r>
                      <a:r>
                        <a:rPr lang="en-US" altLang="zh-TW" sz="2000" kern="100" dirty="0" smtClean="0">
                          <a:effectLst/>
                        </a:rPr>
                        <a:t>4</a:t>
                      </a:r>
                      <a:r>
                        <a:rPr lang="zh-TW" altLang="en-US" sz="2000" kern="100" dirty="0" smtClean="0">
                          <a:effectLst/>
                        </a:rPr>
                        <a:t>月</a:t>
                      </a:r>
                      <a:r>
                        <a:rPr lang="en-US" altLang="zh-TW" sz="2000" kern="100" dirty="0" smtClean="0">
                          <a:effectLst/>
                        </a:rPr>
                        <a:t>27</a:t>
                      </a:r>
                      <a:r>
                        <a:rPr lang="zh-TW" altLang="en-US" sz="2000" kern="100" dirty="0" smtClean="0">
                          <a:effectLst/>
                        </a:rPr>
                        <a:t>日：貓便當茶有機茶園參訪，學習環保與愛護浪浪的理念結合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effectLst/>
                        </a:rPr>
                        <a:t>12.</a:t>
                      </a:r>
                      <a:r>
                        <a:rPr lang="zh-TW" altLang="en-US" sz="2000" kern="100" dirty="0" smtClean="0">
                          <a:effectLst/>
                        </a:rPr>
                        <a:t> </a:t>
                      </a:r>
                      <a:r>
                        <a:rPr lang="en-US" altLang="zh-TW" sz="2000" kern="100" dirty="0" smtClean="0">
                          <a:effectLst/>
                        </a:rPr>
                        <a:t>107</a:t>
                      </a:r>
                      <a:r>
                        <a:rPr lang="zh-TW" altLang="en-US" sz="2000" kern="100" dirty="0" smtClean="0">
                          <a:effectLst/>
                        </a:rPr>
                        <a:t>年</a:t>
                      </a:r>
                      <a:r>
                        <a:rPr lang="en-US" altLang="zh-TW" sz="2000" kern="100" dirty="0" smtClean="0">
                          <a:effectLst/>
                        </a:rPr>
                        <a:t>3</a:t>
                      </a:r>
                      <a:r>
                        <a:rPr lang="zh-TW" altLang="en-US" sz="2000" kern="100" dirty="0" smtClean="0">
                          <a:effectLst/>
                        </a:rPr>
                        <a:t>月</a:t>
                      </a:r>
                      <a:r>
                        <a:rPr lang="en-US" altLang="zh-TW" sz="2000" kern="100" dirty="0" smtClean="0">
                          <a:effectLst/>
                        </a:rPr>
                        <a:t>-6</a:t>
                      </a:r>
                      <a:r>
                        <a:rPr lang="zh-TW" altLang="en-US" sz="2000" kern="100" dirty="0" smtClean="0">
                          <a:effectLst/>
                        </a:rPr>
                        <a:t>月：有機蔬菜預購與種植、義賣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effectLst/>
                        </a:rPr>
                        <a:t>13.</a:t>
                      </a:r>
                      <a:r>
                        <a:rPr lang="zh-TW" altLang="en-US" sz="2000" kern="100" dirty="0" smtClean="0">
                          <a:effectLst/>
                        </a:rPr>
                        <a:t> </a:t>
                      </a:r>
                      <a:r>
                        <a:rPr lang="en-US" altLang="zh-TW" sz="2000" kern="100" dirty="0" smtClean="0">
                          <a:effectLst/>
                        </a:rPr>
                        <a:t>107</a:t>
                      </a:r>
                      <a:r>
                        <a:rPr lang="zh-TW" altLang="en-US" sz="2000" kern="100" dirty="0" smtClean="0">
                          <a:effectLst/>
                        </a:rPr>
                        <a:t>年</a:t>
                      </a:r>
                      <a:r>
                        <a:rPr lang="en-US" altLang="zh-TW" sz="2000" kern="100" dirty="0" smtClean="0">
                          <a:effectLst/>
                        </a:rPr>
                        <a:t>8</a:t>
                      </a:r>
                      <a:r>
                        <a:rPr lang="zh-TW" altLang="en-US" sz="2000" kern="100" dirty="0" smtClean="0">
                          <a:effectLst/>
                        </a:rPr>
                        <a:t>月</a:t>
                      </a:r>
                      <a:r>
                        <a:rPr lang="en-US" altLang="zh-TW" sz="2000" kern="100" dirty="0" smtClean="0">
                          <a:effectLst/>
                        </a:rPr>
                        <a:t>-12</a:t>
                      </a:r>
                      <a:r>
                        <a:rPr lang="zh-TW" altLang="en-US" sz="2000" kern="100" dirty="0" smtClean="0">
                          <a:effectLst/>
                        </a:rPr>
                        <a:t>月：貓便當茶有機茶義賣與募款、募發票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000" kern="100" dirty="0" smtClean="0">
                          <a:effectLst/>
                        </a:rPr>
                        <a:t>14.</a:t>
                      </a:r>
                      <a:r>
                        <a:rPr lang="zh-TW" altLang="en-US" sz="2000" kern="100" dirty="0" smtClean="0">
                          <a:effectLst/>
                        </a:rPr>
                        <a:t> </a:t>
                      </a:r>
                      <a:r>
                        <a:rPr lang="en-US" altLang="zh-TW" sz="2000" kern="100" dirty="0" smtClean="0">
                          <a:effectLst/>
                        </a:rPr>
                        <a:t>108</a:t>
                      </a:r>
                      <a:r>
                        <a:rPr lang="zh-TW" altLang="en-US" sz="2000" kern="100" dirty="0" smtClean="0">
                          <a:effectLst/>
                        </a:rPr>
                        <a:t>年</a:t>
                      </a:r>
                      <a:r>
                        <a:rPr lang="en-US" altLang="zh-TW" sz="2000" kern="100" dirty="0" smtClean="0">
                          <a:effectLst/>
                        </a:rPr>
                        <a:t>1</a:t>
                      </a:r>
                      <a:r>
                        <a:rPr lang="zh-TW" altLang="en-US" sz="2000" kern="100" dirty="0" smtClean="0">
                          <a:effectLst/>
                        </a:rPr>
                        <a:t>月</a:t>
                      </a:r>
                      <a:r>
                        <a:rPr lang="en-US" altLang="zh-TW" sz="2000" kern="100" dirty="0" smtClean="0">
                          <a:effectLst/>
                        </a:rPr>
                        <a:t>-3</a:t>
                      </a:r>
                      <a:r>
                        <a:rPr lang="zh-TW" altLang="en-US" sz="2000" kern="100" dirty="0" smtClean="0">
                          <a:effectLst/>
                        </a:rPr>
                        <a:t>月：有機茶義賣、愛心二手物義賣、募款與發票</a:t>
                      </a:r>
                      <a:endParaRPr lang="zh-TW" sz="20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673790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6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9" y="1351643"/>
            <a:ext cx="1550422" cy="14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-322429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615440" y="2054178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4630639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活動心得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489BE9E-4C61-4E4E-8DB5-5E6AFB963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1511" y="2243557"/>
            <a:ext cx="4709329" cy="35319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8ADA4A1-A722-46FB-87A7-C9E4A33BA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827" y="2237758"/>
            <a:ext cx="4662944" cy="3497208"/>
          </a:xfrm>
          <a:prstGeom prst="rect">
            <a:avLst/>
          </a:prstGeom>
        </p:spPr>
      </p:pic>
      <p:sp>
        <p:nvSpPr>
          <p:cNvPr id="11" name="想法泡泡: 雲朵 6">
            <a:extLst>
              <a:ext uri="{FF2B5EF4-FFF2-40B4-BE49-F238E27FC236}">
                <a16:creationId xmlns:a16="http://schemas.microsoft.com/office/drawing/2014/main" id="{D9A2EF99-2A18-4295-B9D9-B4375043411A}"/>
              </a:ext>
            </a:extLst>
          </p:cNvPr>
          <p:cNvSpPr/>
          <p:nvPr/>
        </p:nvSpPr>
        <p:spPr>
          <a:xfrm>
            <a:off x="9981683" y="1057303"/>
            <a:ext cx="2210317" cy="2331638"/>
          </a:xfrm>
          <a:prstGeom prst="cloudCallout">
            <a:avLst>
              <a:gd name="adj1" fmla="val -45655"/>
              <a:gd name="adj2" fmla="val 576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我希望流浪動物都不必被安樂死，可以幸福的過完一生。</a:t>
            </a:r>
          </a:p>
        </p:txBody>
      </p:sp>
      <p:sp>
        <p:nvSpPr>
          <p:cNvPr id="12" name="想法泡泡: 雲朵 11">
            <a:extLst>
              <a:ext uri="{FF2B5EF4-FFF2-40B4-BE49-F238E27FC236}">
                <a16:creationId xmlns:a16="http://schemas.microsoft.com/office/drawing/2014/main" id="{46762FCF-3F79-40D9-B4C7-CD74FD18F855}"/>
              </a:ext>
            </a:extLst>
          </p:cNvPr>
          <p:cNvSpPr/>
          <p:nvPr/>
        </p:nvSpPr>
        <p:spPr>
          <a:xfrm>
            <a:off x="874449" y="3059960"/>
            <a:ext cx="2470202" cy="2736304"/>
          </a:xfrm>
          <a:prstGeom prst="cloudCallout">
            <a:avLst>
              <a:gd name="adj1" fmla="val 40951"/>
              <a:gd name="adj2" fmla="val 446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我本來怕極了，還好那兒的老師帶了一隻溫柔叫可麗的狗，之後我就喜歡上她了。</a:t>
            </a:r>
          </a:p>
        </p:txBody>
      </p:sp>
    </p:spTree>
    <p:extLst>
      <p:ext uri="{BB962C8B-B14F-4D97-AF65-F5344CB8AC3E}">
        <p14:creationId xmlns:p14="http://schemas.microsoft.com/office/powerpoint/2010/main" val="27401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98" y="1253544"/>
            <a:ext cx="6297742" cy="4723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7113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5400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ABOUT ME</a:t>
            </a:r>
            <a:r>
              <a:rPr lang="zh-TW" altLang="en-US" sz="5400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 </a:t>
            </a: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dirty="0">
              <a:solidFill>
                <a:schemeClr val="accent6">
                  <a:lumMod val="75000"/>
                </a:schemeClr>
              </a:solidFill>
              <a:latin typeface="Snap ITC" panose="04040A07060A02020202" pitchFamily="82" charset="0"/>
              <a:sym typeface="Salesforce Sans"/>
            </a:endParaRPr>
          </a:p>
        </p:txBody>
      </p:sp>
      <p:sp>
        <p:nvSpPr>
          <p:cNvPr id="14" name="文字方塊 8"/>
          <p:cNvSpPr txBox="1">
            <a:spLocks noChangeArrowheads="1"/>
          </p:cNvSpPr>
          <p:nvPr/>
        </p:nvSpPr>
        <p:spPr bwMode="auto">
          <a:xfrm>
            <a:off x="180146" y="3150030"/>
            <a:ext cx="5050773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臺北市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永安國小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六年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kumimoji="0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spcBef>
                <a:spcPct val="0"/>
              </a:spcBef>
            </a:pP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公益行動名稱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spcBef>
                <a:spcPct val="0"/>
              </a:spcBef>
              <a:buNone/>
            </a:pP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0" lang="zh-TW" altLang="en-US" sz="3600" dirty="0" smtClean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kumimoji="0" lang="zh-TW" altLang="en-US" sz="3600" dirty="0" smtClean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kumimoji="0" lang="zh-TW" altLang="en-US" sz="3600" dirty="0" smtClean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kumimoji="0" lang="zh-TW" altLang="en-US" sz="3600" dirty="0" smtClean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kumimoji="0" lang="en-US" altLang="zh-TW" sz="3600" dirty="0" smtClean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kumimoji="0" lang="zh-TW" altLang="en-US" sz="36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kumimoji="0" lang="en-US" altLang="zh-TW" sz="3600" dirty="0" smtClean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kumimoji="0" lang="zh-TW" altLang="en-US" sz="3600" dirty="0" smtClean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kumimoji="0"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kumimoji="0" lang="en-US" altLang="zh-TW" sz="3600" dirty="0" smtClean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  <a:p>
            <a:pPr marL="342900" indent="-342900">
              <a:spcBef>
                <a:spcPct val="0"/>
              </a:spcBef>
            </a:pP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執行時間：</a:t>
            </a:r>
            <a:endParaRPr kumimoji="0"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kumimoji="0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0"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2017/8/30-2019/3/08</a:t>
            </a:r>
          </a:p>
          <a:p>
            <a:pPr marL="342900" indent="-342900">
              <a:spcBef>
                <a:spcPct val="0"/>
              </a:spcBef>
            </a:pPr>
            <a:endParaRPr kumimoji="0"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52" y="1126894"/>
            <a:ext cx="2343150" cy="23431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9" y="1351643"/>
            <a:ext cx="1550422" cy="14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40" y="-170806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7419" y="2570843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4630639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活動心得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5EFB2CC-BD49-41F5-AA89-0BC0F9DB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453" y="2279192"/>
            <a:ext cx="5014493" cy="376086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DB67B96-9CE8-4229-BB5A-0DD040E562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2890" y="1976268"/>
            <a:ext cx="5360691" cy="4020518"/>
          </a:xfrm>
          <a:prstGeom prst="rect">
            <a:avLst/>
          </a:prstGeom>
        </p:spPr>
      </p:pic>
      <p:sp>
        <p:nvSpPr>
          <p:cNvPr id="16" name="想法泡泡: 雲朵 6">
            <a:extLst>
              <a:ext uri="{FF2B5EF4-FFF2-40B4-BE49-F238E27FC236}">
                <a16:creationId xmlns:a16="http://schemas.microsoft.com/office/drawing/2014/main" id="{D9A2EF99-2A18-4295-B9D9-B4375043411A}"/>
              </a:ext>
            </a:extLst>
          </p:cNvPr>
          <p:cNvSpPr/>
          <p:nvPr/>
        </p:nvSpPr>
        <p:spPr>
          <a:xfrm>
            <a:off x="4922101" y="742042"/>
            <a:ext cx="2210317" cy="2331638"/>
          </a:xfrm>
          <a:prstGeom prst="cloudCallout">
            <a:avLst>
              <a:gd name="adj1" fmla="val -63385"/>
              <a:gd name="adj2" fmla="val 15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如果每個人都能體會，那麼世界就會變得不一樣！</a:t>
            </a:r>
          </a:p>
        </p:txBody>
      </p:sp>
      <p:sp>
        <p:nvSpPr>
          <p:cNvPr id="17" name="想法泡泡: 雲朵 11">
            <a:extLst>
              <a:ext uri="{FF2B5EF4-FFF2-40B4-BE49-F238E27FC236}">
                <a16:creationId xmlns:a16="http://schemas.microsoft.com/office/drawing/2014/main" id="{46762FCF-3F79-40D9-B4C7-CD74FD18F855}"/>
              </a:ext>
            </a:extLst>
          </p:cNvPr>
          <p:cNvSpPr/>
          <p:nvPr/>
        </p:nvSpPr>
        <p:spPr>
          <a:xfrm>
            <a:off x="9560328" y="883527"/>
            <a:ext cx="2470202" cy="2736304"/>
          </a:xfrm>
          <a:prstGeom prst="cloudCallout">
            <a:avLst>
              <a:gd name="adj1" fmla="val -51857"/>
              <a:gd name="adj2" fmla="val 379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我們向校長、輔導室等宣導與募款，因為我們希望照顧流浪狗，以領養代替購買。</a:t>
            </a:r>
          </a:p>
        </p:txBody>
      </p:sp>
    </p:spTree>
    <p:extLst>
      <p:ext uri="{BB962C8B-B14F-4D97-AF65-F5344CB8AC3E}">
        <p14:creationId xmlns:p14="http://schemas.microsoft.com/office/powerpoint/2010/main" val="16277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9C01F8CE-68FD-4878-A964-EA51F6FE4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1963" y="1853403"/>
            <a:ext cx="5324000" cy="4320480"/>
          </a:xfrm>
          <a:prstGeom prst="rect">
            <a:avLst/>
          </a:prstGeom>
        </p:spPr>
      </p:pic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9" y="1351643"/>
            <a:ext cx="1550422" cy="14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40" y="-170806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7419" y="2570843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4630639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活動心得</a:t>
            </a:r>
            <a:r>
              <a:rPr lang="en-US" altLang="zh-TW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3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sp>
        <p:nvSpPr>
          <p:cNvPr id="18" name="想法泡泡: 雲朵 11">
            <a:extLst>
              <a:ext uri="{FF2B5EF4-FFF2-40B4-BE49-F238E27FC236}">
                <a16:creationId xmlns:a16="http://schemas.microsoft.com/office/drawing/2014/main" id="{46762FCF-3F79-40D9-B4C7-CD74FD18F855}"/>
              </a:ext>
            </a:extLst>
          </p:cNvPr>
          <p:cNvSpPr/>
          <p:nvPr/>
        </p:nvSpPr>
        <p:spPr>
          <a:xfrm>
            <a:off x="7576432" y="1654889"/>
            <a:ext cx="2952328" cy="4176464"/>
          </a:xfrm>
          <a:prstGeom prst="cloudCallout">
            <a:avLst>
              <a:gd name="adj1" fmla="val -71273"/>
              <a:gd name="adj2" fmla="val -6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無論我們生在何處，都不應該被困在原地，因為我們是人，不是一棵樹！人生最重要的不是我們置身何處，而是我們將前往何處</a:t>
            </a:r>
          </a:p>
        </p:txBody>
      </p:sp>
    </p:spTree>
    <p:extLst>
      <p:ext uri="{BB962C8B-B14F-4D97-AF65-F5344CB8AC3E}">
        <p14:creationId xmlns:p14="http://schemas.microsoft.com/office/powerpoint/2010/main" val="150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12123" b="9437"/>
          <a:stretch/>
        </p:blipFill>
        <p:spPr>
          <a:xfrm>
            <a:off x="7437733" y="1525643"/>
            <a:ext cx="4592797" cy="2798286"/>
          </a:xfrm>
          <a:prstGeom prst="rect">
            <a:avLst/>
          </a:prstGeom>
        </p:spPr>
      </p:pic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9" y="1351643"/>
            <a:ext cx="1550422" cy="14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40" y="-170806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7419" y="2570843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4630639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感恩小卡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489BE9E-4C61-4E4E-8DB5-5E6AFB9633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17034" r="4589" b="11371"/>
          <a:stretch/>
        </p:blipFill>
        <p:spPr>
          <a:xfrm>
            <a:off x="3520440" y="4151256"/>
            <a:ext cx="4538836" cy="264452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8ADA4A1-A722-46FB-87A7-C9E4A33BA7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16468" r="2932" b="10466"/>
          <a:stretch/>
        </p:blipFill>
        <p:spPr>
          <a:xfrm>
            <a:off x="137209" y="1449696"/>
            <a:ext cx="4677282" cy="2798286"/>
          </a:xfrm>
          <a:prstGeom prst="rect">
            <a:avLst/>
          </a:prstGeom>
        </p:spPr>
      </p:pic>
      <p:sp>
        <p:nvSpPr>
          <p:cNvPr id="14" name="想法泡泡: 雲朵 11">
            <a:extLst>
              <a:ext uri="{FF2B5EF4-FFF2-40B4-BE49-F238E27FC236}">
                <a16:creationId xmlns:a16="http://schemas.microsoft.com/office/drawing/2014/main" id="{46762FCF-3F79-40D9-B4C7-CD74FD18F855}"/>
              </a:ext>
            </a:extLst>
          </p:cNvPr>
          <p:cNvSpPr/>
          <p:nvPr/>
        </p:nvSpPr>
        <p:spPr>
          <a:xfrm>
            <a:off x="0" y="4345179"/>
            <a:ext cx="2304256" cy="2306748"/>
          </a:xfrm>
          <a:prstGeom prst="cloudCallout">
            <a:avLst>
              <a:gd name="adj1" fmla="val 16721"/>
              <a:gd name="adj2" fmla="val -67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親愛的阿國：謝謝熱情活潑的你，讓我喜歡狗狗和浪浪</a:t>
            </a:r>
          </a:p>
        </p:txBody>
      </p:sp>
      <p:sp>
        <p:nvSpPr>
          <p:cNvPr id="17" name="想法泡泡: 雲朵 6">
            <a:extLst>
              <a:ext uri="{FF2B5EF4-FFF2-40B4-BE49-F238E27FC236}">
                <a16:creationId xmlns:a16="http://schemas.microsoft.com/office/drawing/2014/main" id="{D9A2EF99-2A18-4295-B9D9-B4375043411A}"/>
              </a:ext>
            </a:extLst>
          </p:cNvPr>
          <p:cNvSpPr/>
          <p:nvPr/>
        </p:nvSpPr>
        <p:spPr>
          <a:xfrm>
            <a:off x="5236904" y="1590894"/>
            <a:ext cx="1854142" cy="2331638"/>
          </a:xfrm>
          <a:prstGeom prst="cloudCallout">
            <a:avLst>
              <a:gd name="adj1" fmla="val -45655"/>
              <a:gd name="adj2" fmla="val 576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謝謝老師！讓我們學到了很多知識，也更有動力！</a:t>
            </a:r>
          </a:p>
        </p:txBody>
      </p:sp>
      <p:sp>
        <p:nvSpPr>
          <p:cNvPr id="19" name="想法泡泡: 雲朵 6">
            <a:extLst>
              <a:ext uri="{FF2B5EF4-FFF2-40B4-BE49-F238E27FC236}">
                <a16:creationId xmlns:a16="http://schemas.microsoft.com/office/drawing/2014/main" id="{D9A2EF99-2A18-4295-B9D9-B4375043411A}"/>
              </a:ext>
            </a:extLst>
          </p:cNvPr>
          <p:cNvSpPr/>
          <p:nvPr/>
        </p:nvSpPr>
        <p:spPr>
          <a:xfrm>
            <a:off x="9370897" y="4425913"/>
            <a:ext cx="1728192" cy="2331638"/>
          </a:xfrm>
          <a:prstGeom prst="cloudCallout">
            <a:avLst>
              <a:gd name="adj1" fmla="val 32283"/>
              <a:gd name="adj2" fmla="val -596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謝謝石哥哥讓我如此了解狗狗貓貓。</a:t>
            </a:r>
          </a:p>
        </p:txBody>
      </p:sp>
    </p:spTree>
    <p:extLst>
      <p:ext uri="{BB962C8B-B14F-4D97-AF65-F5344CB8AC3E}">
        <p14:creationId xmlns:p14="http://schemas.microsoft.com/office/powerpoint/2010/main" val="402382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AF453A60-A2E8-4BDF-8D6F-7CCB6943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22" y="1968132"/>
            <a:ext cx="5825331" cy="4368997"/>
          </a:xfrm>
          <a:prstGeom prst="rect">
            <a:avLst/>
          </a:prstGeom>
        </p:spPr>
      </p:pic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40" y="132443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86" y="-170805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062159" y="742042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1950671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花絮</a:t>
            </a:r>
            <a:endParaRPr lang="zh-TW" altLang="en-US" sz="54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5CFFBD89-C0B8-49DF-B8C3-7EFE82F33D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4" y="1887784"/>
            <a:ext cx="5932460" cy="4449345"/>
          </a:xfrm>
          <a:prstGeom prst="rect">
            <a:avLst/>
          </a:prstGeom>
        </p:spPr>
      </p:pic>
      <p:sp>
        <p:nvSpPr>
          <p:cNvPr id="20" name="想法泡泡: 雲朵 8">
            <a:extLst>
              <a:ext uri="{FF2B5EF4-FFF2-40B4-BE49-F238E27FC236}">
                <a16:creationId xmlns:a16="http://schemas.microsoft.com/office/drawing/2014/main" id="{58811199-E176-4D7A-BDB9-3652EAA160FB}"/>
              </a:ext>
            </a:extLst>
          </p:cNvPr>
          <p:cNvSpPr/>
          <p:nvPr/>
        </p:nvSpPr>
        <p:spPr>
          <a:xfrm>
            <a:off x="3461594" y="1278183"/>
            <a:ext cx="3827917" cy="13960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也要向外國人宣導！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…dog…money…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想法泡泡: 雲朵 11">
            <a:extLst>
              <a:ext uri="{FF2B5EF4-FFF2-40B4-BE49-F238E27FC236}">
                <a16:creationId xmlns:a16="http://schemas.microsoft.com/office/drawing/2014/main" id="{46762FCF-3F79-40D9-B4C7-CD74FD18F855}"/>
              </a:ext>
            </a:extLst>
          </p:cNvPr>
          <p:cNvSpPr/>
          <p:nvPr/>
        </p:nvSpPr>
        <p:spPr>
          <a:xfrm>
            <a:off x="9012177" y="1096880"/>
            <a:ext cx="2808312" cy="11521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你們跟主任拍照完可以告訴我這個多少錢了嗎？</a:t>
            </a:r>
          </a:p>
        </p:txBody>
      </p:sp>
    </p:spTree>
    <p:extLst>
      <p:ext uri="{BB962C8B-B14F-4D97-AF65-F5344CB8AC3E}">
        <p14:creationId xmlns:p14="http://schemas.microsoft.com/office/powerpoint/2010/main" val="4032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82C517E-3BCA-4A34-ADD8-15E13ACF2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3576" y="1869780"/>
            <a:ext cx="5472608" cy="4104456"/>
          </a:xfrm>
          <a:prstGeom prst="rect">
            <a:avLst/>
          </a:prstGeom>
        </p:spPr>
      </p:pic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13" y="-339635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3703271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自製感謝</a:t>
            </a:r>
            <a:r>
              <a:rPr lang="zh-TW" altLang="en-US" sz="54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狀</a:t>
            </a:r>
          </a:p>
        </p:txBody>
      </p:sp>
    </p:spTree>
    <p:extLst>
      <p:ext uri="{BB962C8B-B14F-4D97-AF65-F5344CB8AC3E}">
        <p14:creationId xmlns:p14="http://schemas.microsoft.com/office/powerpoint/2010/main" val="26114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55" y="-375767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5362699" cy="1219200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捐款收據與感謝</a:t>
            </a:r>
            <a:r>
              <a:rPr lang="zh-TW" altLang="en-US" sz="54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狀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82C517E-3BCA-4A34-ADD8-15E13ACF2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4270" y="2035719"/>
            <a:ext cx="5472608" cy="41044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B85B708-6F1B-43B3-897D-91F415FB14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3640" y="2035719"/>
            <a:ext cx="5472610" cy="41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55" y="-375767"/>
            <a:ext cx="1985459" cy="1825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5362699" cy="1219200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54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捐款收據與感謝</a:t>
            </a:r>
            <a:r>
              <a:rPr lang="zh-TW" altLang="en-US" sz="54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狀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82C517E-3BCA-4A34-ADD8-15E13ACF2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81" y="1351643"/>
            <a:ext cx="3889930" cy="518657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B85B708-6F1B-43B3-897D-91F415FB14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29" y="1351643"/>
            <a:ext cx="3921747" cy="52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65" y="121942"/>
            <a:ext cx="1636461" cy="15047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761999"/>
            <a:ext cx="6143670" cy="589643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48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省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思與回饋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1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 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(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他班學生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)</a:t>
            </a:r>
            <a:endParaRPr lang="zh-TW" altLang="en-US" sz="48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graphicFrame>
        <p:nvGraphicFramePr>
          <p:cNvPr id="16" name="圖表 15"/>
          <p:cNvGraphicFramePr/>
          <p:nvPr>
            <p:extLst>
              <p:ext uri="{D42A27DB-BD31-4B8C-83A1-F6EECF244321}">
                <p14:modId xmlns:p14="http://schemas.microsoft.com/office/powerpoint/2010/main" val="3828625314"/>
              </p:ext>
            </p:extLst>
          </p:nvPr>
        </p:nvGraphicFramePr>
        <p:xfrm>
          <a:off x="2239707" y="1599218"/>
          <a:ext cx="7492122" cy="4852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29" y="1599218"/>
            <a:ext cx="2258464" cy="40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06" y="52648"/>
            <a:ext cx="1499446" cy="13787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6422211" cy="1219200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48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省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思與回饋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2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 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(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他班學生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)</a:t>
            </a:r>
            <a:endParaRPr lang="zh-TW" altLang="en-US" sz="48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58202" y="1637223"/>
            <a:ext cx="8754833" cy="4718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祝福每隻貓都幸福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謝謝你們幫助流浪動物</a:t>
            </a: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加油</a:t>
            </a: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我覺得你們很有愛心，願意關心流浪動物</a:t>
            </a: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謝謝你們讓我更了解流浪之家的運作過程，也讓我更能體會流浪毛小孩的苦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604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我覺得你們真的很厲害</a:t>
            </a: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604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我覺得你們做的事情非常好，希望你們可以保持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604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我覺得你們很有愛心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accent5">
                    <a:lumMod val="75000"/>
                  </a:schemeClr>
                </a:solidFill>
              </a:rPr>
              <a:t>604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我覺得你們很有毅力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謝謝你們為浪浪出聲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祝你們募款破百萬！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你們活動辦得很好，謝謝你們救了流浪動物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燒賣哥哥：有機會我也想認養一隻浪浪，我覺得好可愛喔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你們的活動讓我更了解流浪動物，以後要養寵物時也會用領養流浪動物而不是購買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感謝你們願意幫助浪浪，讓他們有辦法活得更開心，讓生命得以延續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我覺得你們幫助浪浪的事很有意義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你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們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真的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是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我們的好榜樣，我覺得大家應該也都要這樣做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0" name="標題 12"/>
          <p:cNvSpPr txBox="1">
            <a:spLocks/>
          </p:cNvSpPr>
          <p:nvPr/>
        </p:nvSpPr>
        <p:spPr>
          <a:xfrm>
            <a:off x="1858203" y="1192394"/>
            <a:ext cx="1828440" cy="5948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33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  <a:sym typeface="Salesforce Sans"/>
              </a:rPr>
              <a:t>童言童語</a:t>
            </a:r>
            <a:endParaRPr lang="zh-TW" altLang="en-US" sz="2800" b="1" dirty="0">
              <a:solidFill>
                <a:srgbClr val="FF3300"/>
              </a:solidFill>
              <a:latin typeface="華康海報體W12" panose="040B0C09000000000000" pitchFamily="81" charset="-120"/>
              <a:ea typeface="華康海報體W12" panose="040B0C09000000000000" pitchFamily="81" charset="-120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27478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06" y="52648"/>
            <a:ext cx="1499446" cy="13787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6422211" cy="1219200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48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省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思與回饋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3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 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(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本班學生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)</a:t>
            </a:r>
            <a:endParaRPr lang="zh-TW" altLang="en-US" sz="48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graphicFrame>
        <p:nvGraphicFramePr>
          <p:cNvPr id="7" name="圖表 6"/>
          <p:cNvGraphicFramePr/>
          <p:nvPr>
            <p:extLst>
              <p:ext uri="{D42A27DB-BD31-4B8C-83A1-F6EECF244321}">
                <p14:modId xmlns:p14="http://schemas.microsoft.com/office/powerpoint/2010/main" val="1930001713"/>
              </p:ext>
            </p:extLst>
          </p:nvPr>
        </p:nvGraphicFramePr>
        <p:xfrm>
          <a:off x="1649932" y="1454909"/>
          <a:ext cx="7846007" cy="4786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678" y="1351643"/>
            <a:ext cx="2474364" cy="43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9" y="1310232"/>
            <a:ext cx="7368311" cy="512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文字方塊 7"/>
          <p:cNvSpPr txBox="1"/>
          <p:nvPr/>
        </p:nvSpPr>
        <p:spPr>
          <a:xfrm>
            <a:off x="1061201" y="255804"/>
            <a:ext cx="5659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方案架構圖</a:t>
            </a:r>
            <a:endParaRPr lang="zh-TW" altLang="en-US" sz="6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9" y="1271467"/>
            <a:ext cx="5496692" cy="52013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90" y="41450"/>
            <a:ext cx="1567450" cy="15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84" y="132443"/>
            <a:ext cx="1499446" cy="13787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132443"/>
            <a:ext cx="6422211" cy="1219200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48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省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思與回饋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4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 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(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本班學生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)</a:t>
            </a:r>
            <a:endParaRPr lang="zh-TW" altLang="en-US" sz="48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2991263549"/>
              </p:ext>
            </p:extLst>
          </p:nvPr>
        </p:nvGraphicFramePr>
        <p:xfrm>
          <a:off x="2398174" y="1586205"/>
          <a:ext cx="7650064" cy="446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6105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06" y="52648"/>
            <a:ext cx="1499446" cy="13787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588007"/>
            <a:ext cx="6422211" cy="763636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48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省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思與回饋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5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 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(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本班學生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)</a:t>
            </a:r>
            <a:endParaRPr lang="zh-TW" altLang="en-US" sz="48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58203" y="1637223"/>
            <a:ext cx="6677246" cy="2806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0" name="標題 12"/>
          <p:cNvSpPr txBox="1">
            <a:spLocks/>
          </p:cNvSpPr>
          <p:nvPr/>
        </p:nvSpPr>
        <p:spPr>
          <a:xfrm>
            <a:off x="1858203" y="1192394"/>
            <a:ext cx="1828440" cy="5948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33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  <a:sym typeface="Salesforce Sans"/>
              </a:rPr>
              <a:t>童言童語</a:t>
            </a:r>
            <a:endParaRPr lang="zh-TW" altLang="en-US" sz="2800" b="1" dirty="0">
              <a:solidFill>
                <a:srgbClr val="FF3300"/>
              </a:solidFill>
              <a:latin typeface="華康海報體W12" panose="040B0C09000000000000" pitchFamily="81" charset="-120"/>
              <a:ea typeface="華康海報體W12" panose="040B0C09000000000000" pitchFamily="81" charset="-120"/>
              <a:sym typeface="Salesforce San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65632" y="2209347"/>
            <a:ext cx="7508152" cy="3816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燒賣哥哥：謝謝你願意付出經歷和時間照顧流浪貓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陳老師：謝謝你安排這些活動，讓我更加認識流浪動物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卓媽媽：謝謝你為我們講解關於流浪狗的事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石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哥哥：感謝你讓我們知道和浪浪有關的事，我之後長大會去你那邊領養浪浪，給他一個家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燒賣哥哥：我覺得你做這個很有意義，幫助了數不清的小生命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卓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媽媽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：雖然你經濟狀況不是很好，卻還是盡心盡力的幫助浪浪，他們一定很感謝你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陳老師：謝謝你設計了這次活動，讓我們更了解浪浪的處境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各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個捐款人：謝謝你們願意捐款給流浪動物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燒賣哥哥：謝謝您讓我們參觀中途之家，了解到流浪貓的處境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陳老師：謝謝您辦這個活動，讓我學到在街上也有小貓小狗等著我們接他們回家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178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aria\AppData\Local\Microsoft\Windows\Temporary Internet Files\Content.IE5\NOGKE5D1\127066895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6" y="1449928"/>
            <a:ext cx="134532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06" y="52648"/>
            <a:ext cx="1499446" cy="13787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04608" y="2649170"/>
            <a:ext cx="257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</a:p>
        </p:txBody>
      </p:sp>
      <p:sp>
        <p:nvSpPr>
          <p:cNvPr id="8" name="標題 12"/>
          <p:cNvSpPr>
            <a:spLocks noGrp="1"/>
          </p:cNvSpPr>
          <p:nvPr>
            <p:ph type="title"/>
          </p:nvPr>
        </p:nvSpPr>
        <p:spPr>
          <a:xfrm>
            <a:off x="137209" y="588007"/>
            <a:ext cx="6422211" cy="763636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4800" b="1" dirty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省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思與回饋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5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 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(</a:t>
            </a:r>
            <a:r>
              <a:rPr lang="zh-TW" altLang="en-US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本班學生</a:t>
            </a:r>
            <a:r>
              <a:rPr lang="en-US" altLang="zh-TW" sz="4800" b="1" dirty="0" smtClean="0">
                <a:solidFill>
                  <a:srgbClr val="FF3300"/>
                </a:solidFill>
                <a:latin typeface="Snap ITC" panose="04040A07060A02020202" pitchFamily="82" charset="0"/>
                <a:sym typeface="Salesforce Sans"/>
              </a:rPr>
              <a:t>)</a:t>
            </a:r>
            <a:endParaRPr lang="zh-TW" altLang="en-US" sz="4800" b="1" dirty="0">
              <a:solidFill>
                <a:srgbClr val="FF3300"/>
              </a:solidFill>
              <a:latin typeface="Snap ITC" panose="04040A07060A02020202" pitchFamily="82" charset="0"/>
              <a:sym typeface="Salesforce San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58203" y="1637223"/>
            <a:ext cx="6677246" cy="2806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0" name="標題 12"/>
          <p:cNvSpPr txBox="1">
            <a:spLocks/>
          </p:cNvSpPr>
          <p:nvPr/>
        </p:nvSpPr>
        <p:spPr>
          <a:xfrm>
            <a:off x="1858203" y="1192394"/>
            <a:ext cx="1828440" cy="5948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3300"/>
                </a:solidFill>
                <a:latin typeface="華康海報體W12" panose="040B0C09000000000000" pitchFamily="81" charset="-120"/>
                <a:ea typeface="華康海報體W12" panose="040B0C09000000000000" pitchFamily="81" charset="-120"/>
                <a:sym typeface="Salesforce Sans"/>
              </a:rPr>
              <a:t>童言童語</a:t>
            </a:r>
            <a:endParaRPr lang="zh-TW" altLang="en-US" sz="2800" b="1" dirty="0">
              <a:solidFill>
                <a:srgbClr val="FF3300"/>
              </a:solidFill>
              <a:latin typeface="華康海報體W12" panose="040B0C09000000000000" pitchFamily="81" charset="-120"/>
              <a:ea typeface="華康海報體W12" panose="040B0C09000000000000" pitchFamily="81" charset="-120"/>
              <a:sym typeface="Salesforce San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80622" y="2303521"/>
            <a:ext cx="8257660" cy="4281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這次活動讓我的內心成長了許多，除了要友善的對待動物，也應該要懂得珍惜，且助人為快樂之本，幫助完後，我果然很快樂，我終於為世界付出了一些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這個活動讓我更重視流浪貓的保護，也不要隨便購買再棄養，這樣會造成一個壞的循環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這活動讓我更了解如何正確對待毛小孩，也懂得為那些流浪動物出一份小小的力量，我也相信我們的宣傳一定能讓更多人知道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我了解更多幫助流浪動物的組織，以及學會如何幫助流浪動物，我覺得我以後可以領養流浪動物，或者是舉辦義賣活動幫助他們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我發現照顧動物不容易，因為照顧動物需要每天幫忙餵食、散次、整理，從這些事情我學到做一件事不容易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我了解每一個生命都是重要的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我學到要關愛流浪貓和狗，不要隨意棄養讓他們變成流浪貓狗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募款發票或零錢時，因為我需要克服跟陌生人對話才能募款，幸好有人陪我一起募款，不然我一個人一定做不到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我了解到不要因為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</a:rPr>
              <a:t>一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</a:rPr>
              <a:t>時的喜歡就買下來，要先考慮自己是否可以負擔的起，也可以改用領養代替購買，使更多流浪動物不再流浪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806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atin typeface="Salesforce Sans"/>
                <a:sym typeface="Salesforce Sans"/>
              </a:rPr>
              <a:t>標題版面配置</a:t>
            </a:r>
            <a:endParaRPr lang="zh-TW" altLang="en-US" dirty="0">
              <a:latin typeface="Salesforce Sans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atin typeface="Salesforce Sans"/>
                <a:sym typeface="Salesforce Sans"/>
              </a:rPr>
              <a:t>副標題</a:t>
            </a:r>
            <a:endParaRPr lang="zh-TW" altLang="en-US" dirty="0">
              <a:latin typeface="Salesforce Sans"/>
              <a:sym typeface="Salesforce San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139811" y="4191000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臺北市中山區永安國民小學 </a:t>
            </a:r>
            <a:r>
              <a:rPr kumimoji="1" lang="zh-TW" altLang="en-US" sz="24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kumimoji="1"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年四班</a:t>
            </a:r>
            <a:endParaRPr kumimoji="1" lang="en-US" altLang="zh-TW" sz="2400" b="1" dirty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20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672" y="4554378"/>
            <a:ext cx="83423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6000" dirty="0">
                <a:solidFill>
                  <a:srgbClr val="FF0000"/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愛</a:t>
            </a:r>
            <a:r>
              <a:rPr lang="zh-TW" altLang="en-US" sz="6000" dirty="0">
                <a:solidFill>
                  <a:schemeClr val="accent3">
                    <a:lumMod val="75000"/>
                  </a:schemeClr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護</a:t>
            </a:r>
            <a:r>
              <a:rPr lang="zh-TW" altLang="en-US" sz="6000" dirty="0">
                <a:solidFill>
                  <a:srgbClr val="A5210B"/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浪</a:t>
            </a:r>
            <a:r>
              <a:rPr lang="zh-TW" altLang="en-US" sz="6000" dirty="0">
                <a:solidFill>
                  <a:schemeClr val="bg2">
                    <a:lumMod val="50000"/>
                  </a:schemeClr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浪</a:t>
            </a:r>
            <a:r>
              <a:rPr lang="en-US" altLang="zh-TW" sz="6000" dirty="0"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~</a:t>
            </a:r>
            <a:r>
              <a:rPr lang="zh-TW" altLang="en-US" sz="6000" dirty="0">
                <a:solidFill>
                  <a:schemeClr val="tx1">
                    <a:lumMod val="60000"/>
                    <a:lumOff val="40000"/>
                  </a:schemeClr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有</a:t>
            </a:r>
            <a:r>
              <a:rPr lang="en-US" altLang="zh-TW" sz="6000" dirty="0">
                <a:solidFill>
                  <a:srgbClr val="FF0000"/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FOOD</a:t>
            </a:r>
            <a:r>
              <a:rPr lang="zh-TW" altLang="en-US" sz="6000" dirty="0"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同</a:t>
            </a:r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享</a:t>
            </a:r>
            <a:endParaRPr lang="en-US" altLang="zh-TW" sz="6000" dirty="0">
              <a:solidFill>
                <a:schemeClr val="accent6">
                  <a:lumMod val="75000"/>
                </a:schemeClr>
              </a:solidFill>
              <a:latin typeface="華康娃娃體W7(P)" panose="040B0700000000000000" pitchFamily="82" charset="-120"/>
              <a:ea typeface="華康娃娃體W7(P)" panose="040B0700000000000000" pitchFamily="82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CB757E6-76A9-4ECF-99CF-B595AE0B4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2" y="3147277"/>
            <a:ext cx="2468880" cy="150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1061201" y="255804"/>
            <a:ext cx="5659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天使夢想開始</a:t>
            </a:r>
            <a:endParaRPr lang="zh-TW" altLang="en-US" sz="6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537202928"/>
              </p:ext>
            </p:extLst>
          </p:nvPr>
        </p:nvGraphicFramePr>
        <p:xfrm>
          <a:off x="1516892" y="1353047"/>
          <a:ext cx="822146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pic>
        <p:nvPicPr>
          <p:cNvPr id="14" name="Picture 2" descr="C:\Users\user\AppData\Local\Microsoft\Windows\Temporary Internet Files\Content.IE5\L3Y1CV56\cartoon-eyes-1391699874IpT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102"/>
            <a:ext cx="1516891" cy="7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0" y="1799323"/>
            <a:ext cx="1745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希</a:t>
            </a:r>
            <a:r>
              <a:rPr lang="zh-TW" altLang="en-US" sz="3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望</a:t>
            </a:r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endParaRPr lang="zh-TW" alt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7E0A74-A26C-4013-9BBD-FDA2E98368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52" y="1750182"/>
            <a:ext cx="2298680" cy="3816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40" y="302962"/>
            <a:ext cx="1434279" cy="14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DD8153F6-584C-4BE4-91A8-7D110CDC4F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5934" r="1540" b="5406"/>
          <a:stretch/>
        </p:blipFill>
        <p:spPr>
          <a:xfrm rot="5400000">
            <a:off x="2408025" y="1816147"/>
            <a:ext cx="3436392" cy="24529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7113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FF0000"/>
                </a:solidFill>
                <a:latin typeface="Snap ITC" panose="04040A07060A02020202" pitchFamily="82" charset="0"/>
                <a:sym typeface="Salesforce Sans"/>
              </a:rPr>
              <a:t>關懷一起來</a:t>
            </a:r>
            <a:endParaRPr lang="zh-TW" altLang="en-US" sz="5400" b="1" dirty="0">
              <a:solidFill>
                <a:srgbClr val="FF000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9" y="-144395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654349549"/>
              </p:ext>
            </p:extLst>
          </p:nvPr>
        </p:nvGraphicFramePr>
        <p:xfrm>
          <a:off x="2032000" y="1022277"/>
          <a:ext cx="88798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B15915E7-7CC9-4312-9BC8-BF9F09065A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09" y="1290338"/>
            <a:ext cx="2877549" cy="21581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7320496-457F-4D20-ADB2-75949A64BC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7793" y="3002574"/>
            <a:ext cx="3470476" cy="2602857"/>
          </a:xfrm>
          <a:prstGeom prst="rect">
            <a:avLst/>
          </a:prstGeom>
        </p:spPr>
      </p:pic>
      <p:pic>
        <p:nvPicPr>
          <p:cNvPr id="10" name="Picture 2" descr="C:\Users\user\AppData\Local\Microsoft\Windows\Temporary Internet Files\Content.IE5\L3Y1CV56\cartoon-eyes-1391699874IpT[1]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102"/>
            <a:ext cx="1516891" cy="7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0" y="1799323"/>
            <a:ext cx="1745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希</a:t>
            </a:r>
            <a:r>
              <a:rPr lang="zh-TW" altLang="en-US" sz="3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望</a:t>
            </a:r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endParaRPr lang="zh-TW" alt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43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7113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00B0F0"/>
                </a:solidFill>
                <a:latin typeface="Snap ITC" panose="04040A07060A02020202" pitchFamily="82" charset="0"/>
                <a:sym typeface="Salesforce Sans"/>
              </a:rPr>
              <a:t>策略規劃</a:t>
            </a:r>
            <a:endParaRPr lang="zh-TW" altLang="en-US" sz="5400" b="1" dirty="0">
              <a:solidFill>
                <a:srgbClr val="00B0F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08" y="-178480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615900860"/>
              </p:ext>
            </p:extLst>
          </p:nvPr>
        </p:nvGraphicFramePr>
        <p:xfrm>
          <a:off x="425952" y="1112127"/>
          <a:ext cx="114764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矩形圖說文字 4"/>
          <p:cNvSpPr/>
          <p:nvPr/>
        </p:nvSpPr>
        <p:spPr>
          <a:xfrm>
            <a:off x="9401694" y="5154743"/>
            <a:ext cx="2169622" cy="1304246"/>
          </a:xfrm>
          <a:prstGeom prst="wedgeRectCallout">
            <a:avLst>
              <a:gd name="adj1" fmla="val -6870"/>
              <a:gd name="adj2" fmla="val -1227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 smtClean="0"/>
              <a:t>可供卓媽媽流浪狗之家，</a:t>
            </a:r>
            <a:r>
              <a:rPr lang="en-US" altLang="zh-TW" sz="1200" dirty="0" smtClean="0"/>
              <a:t>2</a:t>
            </a:r>
            <a:r>
              <a:rPr lang="zh-TW" altLang="en-US" sz="1200" dirty="0" smtClean="0"/>
              <a:t>隻受傷動物就醫。</a:t>
            </a:r>
            <a:r>
              <a:rPr lang="en-US" altLang="zh-TW" sz="1200" dirty="0" smtClean="0"/>
              <a:t>44</a:t>
            </a:r>
            <a:r>
              <a:rPr lang="zh-TW" altLang="en-US" sz="1200" dirty="0" smtClean="0"/>
              <a:t>隻流浪狗</a:t>
            </a:r>
            <a:r>
              <a:rPr lang="en-US" altLang="zh-TW" sz="1200" dirty="0" smtClean="0"/>
              <a:t>7</a:t>
            </a:r>
            <a:r>
              <a:rPr lang="zh-TW" altLang="en-US" sz="1200" dirty="0" smtClean="0"/>
              <a:t>天糧食。</a:t>
            </a:r>
            <a:endParaRPr lang="en-US" altLang="zh-TW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 smtClean="0"/>
              <a:t>可供拼圖喵中途</a:t>
            </a:r>
            <a:r>
              <a:rPr lang="zh-TW" altLang="en-US" sz="1200" dirty="0"/>
              <a:t>之</a:t>
            </a:r>
            <a:r>
              <a:rPr lang="zh-TW" altLang="en-US" sz="1200" dirty="0" smtClean="0"/>
              <a:t>家</a:t>
            </a:r>
            <a:r>
              <a:rPr lang="en-US" altLang="zh-TW" sz="1200" dirty="0" smtClean="0"/>
              <a:t>80</a:t>
            </a:r>
            <a:r>
              <a:rPr lang="zh-TW" altLang="en-US" sz="1200" dirty="0"/>
              <a:t>隻</a:t>
            </a:r>
            <a:r>
              <a:rPr lang="zh-TW" altLang="en-US" sz="1200" dirty="0" smtClean="0"/>
              <a:t>愛滋貓</a:t>
            </a:r>
            <a:r>
              <a:rPr lang="en-US" altLang="zh-TW" sz="1200" dirty="0" smtClean="0"/>
              <a:t>15</a:t>
            </a:r>
            <a:r>
              <a:rPr lang="zh-TW" altLang="en-US" sz="1200" dirty="0" smtClean="0"/>
              <a:t>天糧食</a:t>
            </a:r>
            <a:r>
              <a:rPr lang="zh-TW" altLang="en-US" sz="1200" dirty="0"/>
              <a:t>。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1662301" y="2223433"/>
            <a:ext cx="1846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4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endParaRPr lang="zh-TW" altLang="en-US" sz="2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3" descr="C:\Users\user\AppData\Local\Microsoft\Windows\Temporary Internet Files\Content.IE5\L3Y1CV56\200px-Rubik's_cube.svg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2" y="1156587"/>
            <a:ext cx="1548860" cy="16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形圖說文字 6"/>
          <p:cNvSpPr/>
          <p:nvPr/>
        </p:nvSpPr>
        <p:spPr>
          <a:xfrm>
            <a:off x="6690360" y="1290338"/>
            <a:ext cx="1722120" cy="1066407"/>
          </a:xfrm>
          <a:prstGeom prst="wedgeEllipseCallout">
            <a:avLst>
              <a:gd name="adj1" fmla="val 45350"/>
              <a:gd name="adj2" fmla="val 1065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讓貓也能變生產者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43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040F8E61-C182-4003-9DF3-24CEF0AB7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38" y="1874686"/>
            <a:ext cx="5310714" cy="3983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7113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00B0F0"/>
                </a:solidFill>
                <a:latin typeface="Snap ITC" panose="04040A07060A02020202" pitchFamily="82" charset="0"/>
                <a:sym typeface="Salesforce Sans"/>
              </a:rPr>
              <a:t>浪浪初體驗 </a:t>
            </a:r>
            <a:r>
              <a:rPr lang="en-US" altLang="zh-TW" sz="5400" b="1" dirty="0" smtClean="0">
                <a:solidFill>
                  <a:srgbClr val="00B0F0"/>
                </a:solidFill>
                <a:latin typeface="Snap ITC" panose="04040A07060A02020202" pitchFamily="82" charset="0"/>
                <a:sym typeface="Salesforce Sans"/>
              </a:rPr>
              <a:t>1</a:t>
            </a:r>
            <a:endParaRPr lang="zh-TW" altLang="en-US" sz="5400" b="1" dirty="0">
              <a:solidFill>
                <a:srgbClr val="00B0F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35" y="-136719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687C01D-9F6E-4810-A868-2255AD9FE2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5" y="1923718"/>
            <a:ext cx="5310715" cy="3983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567135" y="5923737"/>
            <a:ext cx="531071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聽動保人士卓媽媽分享救助流浪狗的故事，也學習如何跟浪浪相處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6122980" y="5938014"/>
            <a:ext cx="56423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浪浪接觸初體驗，練習如何跟流浪狗做朋友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AD3D61B-F3C4-4ACF-9449-6641E4DD5F7B}"/>
              </a:ext>
            </a:extLst>
          </p:cNvPr>
          <p:cNvSpPr/>
          <p:nvPr/>
        </p:nvSpPr>
        <p:spPr>
          <a:xfrm>
            <a:off x="288568" y="1124242"/>
            <a:ext cx="4634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卓媽媽流浪狗之家參訪</a:t>
            </a:r>
          </a:p>
        </p:txBody>
      </p:sp>
      <p:sp>
        <p:nvSpPr>
          <p:cNvPr id="16" name="語音泡泡: 圓角矩形 11">
            <a:extLst>
              <a:ext uri="{FF2B5EF4-FFF2-40B4-BE49-F238E27FC236}">
                <a16:creationId xmlns:a16="http://schemas.microsoft.com/office/drawing/2014/main" id="{F35391AA-DB92-4ADE-91D2-8E8A7D5C5C77}"/>
              </a:ext>
            </a:extLst>
          </p:cNvPr>
          <p:cNvSpPr/>
          <p:nvPr/>
        </p:nvSpPr>
        <p:spPr>
          <a:xfrm>
            <a:off x="2800478" y="2128123"/>
            <a:ext cx="1656184" cy="580797"/>
          </a:xfrm>
          <a:prstGeom prst="wedgeRoundRectCallout">
            <a:avLst>
              <a:gd name="adj1" fmla="val -61035"/>
              <a:gd name="adj2" fmla="val 29906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卓媽媽：流浪狗其實很親人</a:t>
            </a:r>
          </a:p>
          <a:p>
            <a:pPr algn="ctr"/>
            <a:endParaRPr lang="zh-TW" altLang="en-US" dirty="0"/>
          </a:p>
        </p:txBody>
      </p:sp>
      <p:sp>
        <p:nvSpPr>
          <p:cNvPr id="17" name="想法泡泡: 雲朵 21">
            <a:extLst>
              <a:ext uri="{FF2B5EF4-FFF2-40B4-BE49-F238E27FC236}">
                <a16:creationId xmlns:a16="http://schemas.microsoft.com/office/drawing/2014/main" id="{B66CC0DA-D479-4F56-892A-40FFC4E2DAAE}"/>
              </a:ext>
            </a:extLst>
          </p:cNvPr>
          <p:cNvSpPr/>
          <p:nvPr/>
        </p:nvSpPr>
        <p:spPr>
          <a:xfrm>
            <a:off x="6610320" y="786282"/>
            <a:ext cx="3784953" cy="10081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眼睛直視、溫柔撫摸，愛護浪浪其實很簡單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096826" y="2089814"/>
            <a:ext cx="15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20" name="Picture 3" descr="C:\Users\user\AppData\Local\Microsoft\Windows\Temporary Internet Files\Content.IE5\L3Y1CV56\200px-Rubik's_cube.svg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57" y="1505039"/>
            <a:ext cx="1311408" cy="1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9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F506383C-D189-443F-A510-8E180F1AA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8" y="2027958"/>
            <a:ext cx="5621199" cy="421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FDAF003-6F89-4181-AB4D-9BB8F72938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28" y="1755215"/>
            <a:ext cx="5621199" cy="421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854" y="80333"/>
            <a:ext cx="2166676" cy="793999"/>
          </a:xfrm>
          <a:prstGeom prst="rect">
            <a:avLst/>
          </a:prstGeom>
        </p:spPr>
      </p:pic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555547" y="71138"/>
            <a:ext cx="10058402" cy="12192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solidFill>
                  <a:srgbClr val="00B0F0"/>
                </a:solidFill>
                <a:latin typeface="Snap ITC" panose="04040A07060A02020202" pitchFamily="82" charset="0"/>
                <a:sym typeface="Salesforce Sans"/>
              </a:rPr>
              <a:t>浪浪初體驗 </a:t>
            </a:r>
            <a:r>
              <a:rPr lang="en-US" altLang="zh-TW" sz="5400" b="1" dirty="0" smtClean="0">
                <a:solidFill>
                  <a:srgbClr val="00B0F0"/>
                </a:solidFill>
                <a:latin typeface="Snap ITC" panose="04040A07060A02020202" pitchFamily="82" charset="0"/>
                <a:sym typeface="Salesforce Sans"/>
              </a:rPr>
              <a:t>2</a:t>
            </a:r>
            <a:endParaRPr lang="zh-TW" altLang="en-US" sz="5400" b="1" dirty="0">
              <a:solidFill>
                <a:srgbClr val="00B0F0"/>
              </a:solidFill>
              <a:latin typeface="Snap ITC" panose="04040A07060A02020202" pitchFamily="82" charset="0"/>
              <a:sym typeface="Salesforce San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3" b="99593" l="0" r="100000">
                        <a14:foregroundMark x1="33333" y1="55691" x2="33333" y2="55691"/>
                        <a14:foregroundMark x1="17073" y1="76016" x2="17073" y2="76016"/>
                        <a14:foregroundMark x1="37398" y1="82927" x2="37398" y2="82927"/>
                        <a14:foregroundMark x1="26016" y1="51626" x2="26016" y2="51626"/>
                        <a14:foregroundMark x1="36585" y1="50813" x2="36585" y2="50813"/>
                        <a14:foregroundMark x1="31301" y1="46748" x2="31301" y2="4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11" y="-50608"/>
            <a:ext cx="1468818" cy="146881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76432" y="7113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愛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護</a:t>
            </a:r>
            <a:r>
              <a:rPr lang="zh-TW" altLang="en-US" dirty="0">
                <a:solidFill>
                  <a:srgbClr val="A5210B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浪</a:t>
            </a:r>
            <a:r>
              <a:rPr lang="en-US" altLang="zh-TW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~</a:t>
            </a:r>
            <a:r>
              <a:rPr lang="zh-TW" alt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FOOD</a:t>
            </a:r>
            <a:r>
              <a:rPr lang="zh-TW" altLang="en-US" dirty="0">
                <a:latin typeface="華康儷粗圓" panose="020F0709000000000000" pitchFamily="49" charset="-120"/>
                <a:ea typeface="華康儷粗圓" panose="020F0709000000000000" pitchFamily="49" charset="-120"/>
              </a:rPr>
              <a:t>同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華康儷粗圓" panose="020F0709000000000000" pitchFamily="49" charset="-120"/>
                <a:ea typeface="華康儷粗圓" panose="020F0709000000000000" pitchFamily="49" charset="-120"/>
              </a:rPr>
              <a:t>享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華康儷粗圓" panose="020F0709000000000000" pitchFamily="49" charset="-120"/>
              <a:ea typeface="華康儷粗圓" panose="020F0709000000000000" pitchFamily="49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AD3D61B-F3C4-4ACF-9449-6641E4DD5F7B}"/>
              </a:ext>
            </a:extLst>
          </p:cNvPr>
          <p:cNvSpPr/>
          <p:nvPr/>
        </p:nvSpPr>
        <p:spPr>
          <a:xfrm>
            <a:off x="288568" y="1124242"/>
            <a:ext cx="4634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臺北流浪動物之</a:t>
            </a:r>
            <a:r>
              <a:rPr lang="zh-TW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bg2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家參訪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2399A2-1EC3-4C78-8D6E-416EC6D56CA0}"/>
              </a:ext>
            </a:extLst>
          </p:cNvPr>
          <p:cNvSpPr txBox="1"/>
          <p:nvPr/>
        </p:nvSpPr>
        <p:spPr>
          <a:xfrm>
            <a:off x="385708" y="6156386"/>
            <a:ext cx="393198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了解台北市流浪動物救助現況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2D47496-6DEA-4839-9EC6-6DC8C6A2CE76}"/>
              </a:ext>
            </a:extLst>
          </p:cNvPr>
          <p:cNvSpPr txBox="1"/>
          <p:nvPr/>
        </p:nvSpPr>
        <p:spPr>
          <a:xfrm>
            <a:off x="6264628" y="5971720"/>
            <a:ext cx="39201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聽石哥哥講解受傷浪浪如何救治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語音泡泡: 圓角矩形 10">
            <a:extLst>
              <a:ext uri="{FF2B5EF4-FFF2-40B4-BE49-F238E27FC236}">
                <a16:creationId xmlns:a16="http://schemas.microsoft.com/office/drawing/2014/main" id="{EDCDD4FA-6ECF-46B3-B826-EDFB2E00DD67}"/>
              </a:ext>
            </a:extLst>
          </p:cNvPr>
          <p:cNvSpPr/>
          <p:nvPr/>
        </p:nvSpPr>
        <p:spPr>
          <a:xfrm>
            <a:off x="8686800" y="1339209"/>
            <a:ext cx="2692697" cy="1238919"/>
          </a:xfrm>
          <a:prstGeom prst="wedgeRoundRectCallout">
            <a:avLst>
              <a:gd name="adj1" fmla="val -6056"/>
              <a:gd name="adj2" fmla="val 85349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石哥哥：只要收容得下，我們希望零安樂死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144585" y="1798716"/>
            <a:ext cx="156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</a:p>
        </p:txBody>
      </p:sp>
      <p:pic>
        <p:nvPicPr>
          <p:cNvPr id="16" name="Picture 3" descr="C:\Users\user\AppData\Local\Microsoft\Windows\Temporary Internet Files\Content.IE5\L3Y1CV56\200px-Rubik's_cube.svg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57" y="1506329"/>
            <a:ext cx="1311408" cy="1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9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以繪畫表現景觀設計的自然風景簡報 (寬螢幕)</Template>
  <TotalTime>4316</TotalTime>
  <Words>3341</Words>
  <Application>Microsoft Office PowerPoint</Application>
  <PresentationFormat>寬螢幕</PresentationFormat>
  <Paragraphs>387</Paragraphs>
  <Slides>43</Slides>
  <Notes>43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8" baseType="lpstr">
      <vt:lpstr>Salesforce Sans</vt:lpstr>
      <vt:lpstr>華康POP1體W5</vt:lpstr>
      <vt:lpstr>華康娃娃體W7(P)</vt:lpstr>
      <vt:lpstr>華康海報體W12</vt:lpstr>
      <vt:lpstr>華康童童體</vt:lpstr>
      <vt:lpstr>華康儷粗圓</vt:lpstr>
      <vt:lpstr>微軟正黑體</vt:lpstr>
      <vt:lpstr>新細明體</vt:lpstr>
      <vt:lpstr>標楷體</vt:lpstr>
      <vt:lpstr>Arial</vt:lpstr>
      <vt:lpstr>Segoe Print</vt:lpstr>
      <vt:lpstr>Snap ITC</vt:lpstr>
      <vt:lpstr>Times New Roman</vt:lpstr>
      <vt:lpstr>Wingdings 2</vt:lpstr>
      <vt:lpstr>大自然插畫 16X9</vt:lpstr>
      <vt:lpstr>標題版面配置</vt:lpstr>
      <vt:lpstr>ABOUT ME 1</vt:lpstr>
      <vt:lpstr>ABOUT ME 2</vt:lpstr>
      <vt:lpstr>PowerPoint 簡報</vt:lpstr>
      <vt:lpstr>PowerPoint 簡報</vt:lpstr>
      <vt:lpstr>關懷一起來</vt:lpstr>
      <vt:lpstr>策略規劃</vt:lpstr>
      <vt:lpstr>浪浪初體驗 1</vt:lpstr>
      <vt:lpstr>浪浪初體驗 2</vt:lpstr>
      <vt:lpstr>浪浪初體驗 3</vt:lpstr>
      <vt:lpstr>愛的宣導 1</vt:lpstr>
      <vt:lpstr>愛的宣導 2</vt:lpstr>
      <vt:lpstr>社區宣導與募款</vt:lpstr>
      <vt:lpstr>為浪浪進行二手物義賣</vt:lpstr>
      <vt:lpstr>讓貓變成生產者-”貓便”當菜</vt:lpstr>
      <vt:lpstr>堆肥與有機蔬菜</vt:lpstr>
      <vt:lpstr>貓便當菜 1</vt:lpstr>
      <vt:lpstr>貓便當菜 2</vt:lpstr>
      <vt:lpstr>結算與捐款 1</vt:lpstr>
      <vt:lpstr>結算與捐款2</vt:lpstr>
      <vt:lpstr>有FOOD同享1</vt:lpstr>
      <vt:lpstr>有FOOD同享2</vt:lpstr>
      <vt:lpstr>打破逆境創造奇蹟</vt:lpstr>
      <vt:lpstr>永續經營的理念</vt:lpstr>
      <vt:lpstr>理念推播</vt:lpstr>
      <vt:lpstr>PowerPoint 簡報</vt:lpstr>
      <vt:lpstr>活動流程1</vt:lpstr>
      <vt:lpstr>活動流程2</vt:lpstr>
      <vt:lpstr>活動心得1</vt:lpstr>
      <vt:lpstr>活動心得2</vt:lpstr>
      <vt:lpstr>活動心得3</vt:lpstr>
      <vt:lpstr>感恩小卡</vt:lpstr>
      <vt:lpstr>花絮</vt:lpstr>
      <vt:lpstr>自製感謝狀</vt:lpstr>
      <vt:lpstr>捐款收據與感謝狀</vt:lpstr>
      <vt:lpstr>捐款收據與感謝狀</vt:lpstr>
      <vt:lpstr>省思與回饋1 (他班學生)</vt:lpstr>
      <vt:lpstr>省思與回饋2 (他班學生)</vt:lpstr>
      <vt:lpstr>省思與回饋3 (本班學生)</vt:lpstr>
      <vt:lpstr>省思與回饋4 (本班學生)</vt:lpstr>
      <vt:lpstr>省思與回饋5 (本班學生)</vt:lpstr>
      <vt:lpstr>省思與回饋5 (本班學生)</vt:lpstr>
      <vt:lpstr>標題版面配置</vt:lpstr>
    </vt:vector>
  </TitlesOfParts>
  <Company>永安國小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鍾東容</dc:creator>
  <cp:lastModifiedBy>陳盈如</cp:lastModifiedBy>
  <cp:revision>97</cp:revision>
  <cp:lastPrinted>2019-02-19T02:21:45Z</cp:lastPrinted>
  <dcterms:created xsi:type="dcterms:W3CDTF">2019-02-12T07:06:47Z</dcterms:created>
  <dcterms:modified xsi:type="dcterms:W3CDTF">2019-02-19T02:52:10Z</dcterms:modified>
</cp:coreProperties>
</file>