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  <p:sldId id="276" r:id="rId20"/>
    <p:sldId id="290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13F74B0-6D61-4710-9C7F-01A6D98F547B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5"/>
            <p14:sldId id="264"/>
            <p14:sldId id="266"/>
            <p14:sldId id="267"/>
            <p14:sldId id="268"/>
            <p14:sldId id="269"/>
            <p14:sldId id="272"/>
            <p14:sldId id="273"/>
            <p14:sldId id="274"/>
            <p14:sldId id="275"/>
            <p14:sldId id="276"/>
            <p14:sldId id="290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3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367A68-A1AC-41A8-997F-6E3F39961972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B1B0C5A-35F9-4093-BBCD-70FA19110EC1}">
      <dgm:prSet phldrT="[文字]"/>
      <dgm:spPr/>
      <dgm:t>
        <a:bodyPr/>
        <a:lstStyle/>
        <a:p>
          <a:r>
            <a:rPr lang="zh-TW" altLang="en-US" b="1" dirty="0"/>
            <a:t>畫作解讀、撰寫導覽稿</a:t>
          </a:r>
        </a:p>
      </dgm:t>
    </dgm:pt>
    <dgm:pt modelId="{93488E9D-FBA4-48C0-862F-7AA5222F1F9F}" type="par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3F752925-865D-4808-8397-24130C0226B8}" type="sib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155EC599-BD8B-47AC-AD57-38906D92C529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創作自己的作品</a:t>
          </a:r>
        </a:p>
      </dgm:t>
    </dgm:pt>
    <dgm:pt modelId="{2D654109-3A8C-49E8-A95B-247220A17B46}" type="par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A9A7900A-B487-44C4-99B5-CA28830205FC}" type="sib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78CC8785-6931-4C58-A9F3-F58A144FCCD2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佈展</a:t>
          </a:r>
        </a:p>
      </dgm:t>
    </dgm:pt>
    <dgm:pt modelId="{142A05B1-E1AE-40FF-A0DD-FD565FC302E6}" type="par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E55C69FD-AEBF-40D6-9975-DD5B9AE79251}" type="sib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362000FA-A6BF-47B0-AB39-51C443B67510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開幕：導覽</a:t>
          </a:r>
          <a:endParaRPr lang="en-US" altLang="zh-TW" sz="2500" b="1" kern="1200" dirty="0">
            <a:solidFill>
              <a:prstClr val="black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B78D0259-61E8-40D9-BBCE-DC40CEAC56F2}" type="parTrans" cxnId="{79E61EE7-C6A5-4B9E-9DB2-8875026DA433}">
      <dgm:prSet/>
      <dgm:spPr/>
      <dgm:t>
        <a:bodyPr/>
        <a:lstStyle/>
        <a:p>
          <a:endParaRPr lang="zh-TW" altLang="en-US"/>
        </a:p>
      </dgm:t>
    </dgm:pt>
    <dgm:pt modelId="{66834EAF-CE70-4A7D-8BC8-21E7681CCC38}" type="sibTrans" cxnId="{79E61EE7-C6A5-4B9E-9DB2-8875026DA433}">
      <dgm:prSet/>
      <dgm:spPr/>
      <dgm:t>
        <a:bodyPr/>
        <a:lstStyle/>
        <a:p>
          <a:endParaRPr lang="zh-TW" altLang="en-US"/>
        </a:p>
      </dgm:t>
    </dgm:pt>
    <dgm:pt modelId="{5691B5DB-6D6C-4981-9B19-54C3A27679C1}" type="pres">
      <dgm:prSet presAssocID="{AB367A68-A1AC-41A8-997F-6E3F39961972}" presName="Name0" presStyleCnt="0">
        <dgm:presLayoutVars>
          <dgm:dir/>
          <dgm:animLvl val="lvl"/>
          <dgm:resizeHandles val="exact"/>
        </dgm:presLayoutVars>
      </dgm:prSet>
      <dgm:spPr/>
    </dgm:pt>
    <dgm:pt modelId="{87218E1E-03BD-4F6E-B7FE-75BCDF299028}" type="pres">
      <dgm:prSet presAssocID="{5B1B0C5A-35F9-4093-BBCD-70FA19110EC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8D67FD-3ED0-4F82-8475-A48ECABC0D57}" type="pres">
      <dgm:prSet presAssocID="{3F752925-865D-4808-8397-24130C0226B8}" presName="parTxOnlySpace" presStyleCnt="0"/>
      <dgm:spPr/>
    </dgm:pt>
    <dgm:pt modelId="{833DB111-15B2-4215-A0AC-15944716147F}" type="pres">
      <dgm:prSet presAssocID="{155EC599-BD8B-47AC-AD57-38906D92C52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63B160D-6F0C-45D8-888A-DD3DAC9BCE45}" type="pres">
      <dgm:prSet presAssocID="{A9A7900A-B487-44C4-99B5-CA28830205FC}" presName="parTxOnlySpace" presStyleCnt="0"/>
      <dgm:spPr/>
    </dgm:pt>
    <dgm:pt modelId="{3E83CBB7-AB08-45BE-8B49-056DA168733F}" type="pres">
      <dgm:prSet presAssocID="{78CC8785-6931-4C58-A9F3-F58A144FCCD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F73E3FB-B852-4230-AB25-FAC9BC7A3A98}" type="pres">
      <dgm:prSet presAssocID="{E55C69FD-AEBF-40D6-9975-DD5B9AE79251}" presName="parTxOnlySpace" presStyleCnt="0"/>
      <dgm:spPr/>
    </dgm:pt>
    <dgm:pt modelId="{9A9C9EDE-64F7-47F4-ACC8-FB4D5D4AE7EF}" type="pres">
      <dgm:prSet presAssocID="{362000FA-A6BF-47B0-AB39-51C443B6751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CF57913-93B7-46EF-B169-28FD78EE41A1}" type="presOf" srcId="{AB367A68-A1AC-41A8-997F-6E3F39961972}" destId="{5691B5DB-6D6C-4981-9B19-54C3A27679C1}" srcOrd="0" destOrd="0" presId="urn:microsoft.com/office/officeart/2005/8/layout/chevron1"/>
    <dgm:cxn modelId="{11E21B1B-5D12-4BC5-B184-DCC48A98C6D9}" type="presOf" srcId="{5B1B0C5A-35F9-4093-BBCD-70FA19110EC1}" destId="{87218E1E-03BD-4F6E-B7FE-75BCDF299028}" srcOrd="0" destOrd="0" presId="urn:microsoft.com/office/officeart/2005/8/layout/chevron1"/>
    <dgm:cxn modelId="{1D6F6F31-5824-46EA-BF15-8664742DD746}" type="presOf" srcId="{155EC599-BD8B-47AC-AD57-38906D92C529}" destId="{833DB111-15B2-4215-A0AC-15944716147F}" srcOrd="0" destOrd="0" presId="urn:microsoft.com/office/officeart/2005/8/layout/chevron1"/>
    <dgm:cxn modelId="{2F0D7077-E943-4338-88BE-B161F22E2F01}" srcId="{AB367A68-A1AC-41A8-997F-6E3F39961972}" destId="{155EC599-BD8B-47AC-AD57-38906D92C529}" srcOrd="1" destOrd="0" parTransId="{2D654109-3A8C-49E8-A95B-247220A17B46}" sibTransId="{A9A7900A-B487-44C4-99B5-CA28830205FC}"/>
    <dgm:cxn modelId="{C1E52959-F47E-4707-A5B1-9C567590C802}" type="presOf" srcId="{78CC8785-6931-4C58-A9F3-F58A144FCCD2}" destId="{3E83CBB7-AB08-45BE-8B49-056DA168733F}" srcOrd="0" destOrd="0" presId="urn:microsoft.com/office/officeart/2005/8/layout/chevron1"/>
    <dgm:cxn modelId="{6A2F3C8C-25BD-4681-A0F5-6729B3D16DAA}" type="presOf" srcId="{362000FA-A6BF-47B0-AB39-51C443B67510}" destId="{9A9C9EDE-64F7-47F4-ACC8-FB4D5D4AE7EF}" srcOrd="0" destOrd="0" presId="urn:microsoft.com/office/officeart/2005/8/layout/chevron1"/>
    <dgm:cxn modelId="{25840890-B899-4E9A-83C7-41A66A5E6CB8}" srcId="{AB367A68-A1AC-41A8-997F-6E3F39961972}" destId="{78CC8785-6931-4C58-A9F3-F58A144FCCD2}" srcOrd="2" destOrd="0" parTransId="{142A05B1-E1AE-40FF-A0DD-FD565FC302E6}" sibTransId="{E55C69FD-AEBF-40D6-9975-DD5B9AE79251}"/>
    <dgm:cxn modelId="{3AFCC4B6-8448-41DD-8A26-6BE5E0038CEE}" srcId="{AB367A68-A1AC-41A8-997F-6E3F39961972}" destId="{5B1B0C5A-35F9-4093-BBCD-70FA19110EC1}" srcOrd="0" destOrd="0" parTransId="{93488E9D-FBA4-48C0-862F-7AA5222F1F9F}" sibTransId="{3F752925-865D-4808-8397-24130C0226B8}"/>
    <dgm:cxn modelId="{79E61EE7-C6A5-4B9E-9DB2-8875026DA433}" srcId="{AB367A68-A1AC-41A8-997F-6E3F39961972}" destId="{362000FA-A6BF-47B0-AB39-51C443B67510}" srcOrd="3" destOrd="0" parTransId="{B78D0259-61E8-40D9-BBCE-DC40CEAC56F2}" sibTransId="{66834EAF-CE70-4A7D-8BC8-21E7681CCC38}"/>
    <dgm:cxn modelId="{ECAADA9F-2C86-4444-8C15-EC5F72CD0152}" type="presParOf" srcId="{5691B5DB-6D6C-4981-9B19-54C3A27679C1}" destId="{87218E1E-03BD-4F6E-B7FE-75BCDF299028}" srcOrd="0" destOrd="0" presId="urn:microsoft.com/office/officeart/2005/8/layout/chevron1"/>
    <dgm:cxn modelId="{4E4FBF23-FC51-4E31-93A7-1AB85731BA01}" type="presParOf" srcId="{5691B5DB-6D6C-4981-9B19-54C3A27679C1}" destId="{268D67FD-3ED0-4F82-8475-A48ECABC0D57}" srcOrd="1" destOrd="0" presId="urn:microsoft.com/office/officeart/2005/8/layout/chevron1"/>
    <dgm:cxn modelId="{BC380592-BAF9-4EC3-B2B3-EEF15244CD53}" type="presParOf" srcId="{5691B5DB-6D6C-4981-9B19-54C3A27679C1}" destId="{833DB111-15B2-4215-A0AC-15944716147F}" srcOrd="2" destOrd="0" presId="urn:microsoft.com/office/officeart/2005/8/layout/chevron1"/>
    <dgm:cxn modelId="{F3B7A6DA-7344-4410-B704-5230227EEBEF}" type="presParOf" srcId="{5691B5DB-6D6C-4981-9B19-54C3A27679C1}" destId="{263B160D-6F0C-45D8-888A-DD3DAC9BCE45}" srcOrd="3" destOrd="0" presId="urn:microsoft.com/office/officeart/2005/8/layout/chevron1"/>
    <dgm:cxn modelId="{0C188CD5-BDDC-4E51-B6F9-D79F3F1DCCA9}" type="presParOf" srcId="{5691B5DB-6D6C-4981-9B19-54C3A27679C1}" destId="{3E83CBB7-AB08-45BE-8B49-056DA168733F}" srcOrd="4" destOrd="0" presId="urn:microsoft.com/office/officeart/2005/8/layout/chevron1"/>
    <dgm:cxn modelId="{D258E7FA-BCA8-4CC8-92C8-604A216FBD55}" type="presParOf" srcId="{5691B5DB-6D6C-4981-9B19-54C3A27679C1}" destId="{0F73E3FB-B852-4230-AB25-FAC9BC7A3A98}" srcOrd="5" destOrd="0" presId="urn:microsoft.com/office/officeart/2005/8/layout/chevron1"/>
    <dgm:cxn modelId="{345CA7B4-6760-4705-9E5F-81E59BFF88A7}" type="presParOf" srcId="{5691B5DB-6D6C-4981-9B19-54C3A27679C1}" destId="{9A9C9EDE-64F7-47F4-ACC8-FB4D5D4AE7E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367A68-A1AC-41A8-997F-6E3F39961972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B1B0C5A-35F9-4093-BBCD-70FA19110EC1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拍攝影片</a:t>
          </a:r>
        </a:p>
      </dgm:t>
    </dgm:pt>
    <dgm:pt modelId="{93488E9D-FBA4-48C0-862F-7AA5222F1F9F}" type="par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3F752925-865D-4808-8397-24130C0226B8}" type="sib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155EC599-BD8B-47AC-AD57-38906D92C529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剪輯影片</a:t>
          </a:r>
        </a:p>
      </dgm:t>
    </dgm:pt>
    <dgm:pt modelId="{2D654109-3A8C-49E8-A95B-247220A17B46}" type="par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A9A7900A-B487-44C4-99B5-CA28830205FC}" type="sib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78CC8785-6931-4C58-A9F3-F58A144FCCD2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播放影片</a:t>
          </a:r>
        </a:p>
      </dgm:t>
    </dgm:pt>
    <dgm:pt modelId="{142A05B1-E1AE-40FF-A0DD-FD565FC302E6}" type="par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E55C69FD-AEBF-40D6-9975-DD5B9AE79251}" type="sib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5691B5DB-6D6C-4981-9B19-54C3A27679C1}" type="pres">
      <dgm:prSet presAssocID="{AB367A68-A1AC-41A8-997F-6E3F39961972}" presName="Name0" presStyleCnt="0">
        <dgm:presLayoutVars>
          <dgm:dir/>
          <dgm:animLvl val="lvl"/>
          <dgm:resizeHandles val="exact"/>
        </dgm:presLayoutVars>
      </dgm:prSet>
      <dgm:spPr/>
    </dgm:pt>
    <dgm:pt modelId="{87218E1E-03BD-4F6E-B7FE-75BCDF299028}" type="pres">
      <dgm:prSet presAssocID="{5B1B0C5A-35F9-4093-BBCD-70FA19110EC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68D67FD-3ED0-4F82-8475-A48ECABC0D57}" type="pres">
      <dgm:prSet presAssocID="{3F752925-865D-4808-8397-24130C0226B8}" presName="parTxOnlySpace" presStyleCnt="0"/>
      <dgm:spPr/>
    </dgm:pt>
    <dgm:pt modelId="{833DB111-15B2-4215-A0AC-15944716147F}" type="pres">
      <dgm:prSet presAssocID="{155EC599-BD8B-47AC-AD57-38906D92C52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63B160D-6F0C-45D8-888A-DD3DAC9BCE45}" type="pres">
      <dgm:prSet presAssocID="{A9A7900A-B487-44C4-99B5-CA28830205FC}" presName="parTxOnlySpace" presStyleCnt="0"/>
      <dgm:spPr/>
    </dgm:pt>
    <dgm:pt modelId="{3E83CBB7-AB08-45BE-8B49-056DA168733F}" type="pres">
      <dgm:prSet presAssocID="{78CC8785-6931-4C58-A9F3-F58A144FCC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CF57913-93B7-46EF-B169-28FD78EE41A1}" type="presOf" srcId="{AB367A68-A1AC-41A8-997F-6E3F39961972}" destId="{5691B5DB-6D6C-4981-9B19-54C3A27679C1}" srcOrd="0" destOrd="0" presId="urn:microsoft.com/office/officeart/2005/8/layout/chevron1"/>
    <dgm:cxn modelId="{11E21B1B-5D12-4BC5-B184-DCC48A98C6D9}" type="presOf" srcId="{5B1B0C5A-35F9-4093-BBCD-70FA19110EC1}" destId="{87218E1E-03BD-4F6E-B7FE-75BCDF299028}" srcOrd="0" destOrd="0" presId="urn:microsoft.com/office/officeart/2005/8/layout/chevron1"/>
    <dgm:cxn modelId="{1D6F6F31-5824-46EA-BF15-8664742DD746}" type="presOf" srcId="{155EC599-BD8B-47AC-AD57-38906D92C529}" destId="{833DB111-15B2-4215-A0AC-15944716147F}" srcOrd="0" destOrd="0" presId="urn:microsoft.com/office/officeart/2005/8/layout/chevron1"/>
    <dgm:cxn modelId="{2F0D7077-E943-4338-88BE-B161F22E2F01}" srcId="{AB367A68-A1AC-41A8-997F-6E3F39961972}" destId="{155EC599-BD8B-47AC-AD57-38906D92C529}" srcOrd="1" destOrd="0" parTransId="{2D654109-3A8C-49E8-A95B-247220A17B46}" sibTransId="{A9A7900A-B487-44C4-99B5-CA28830205FC}"/>
    <dgm:cxn modelId="{C1E52959-F47E-4707-A5B1-9C567590C802}" type="presOf" srcId="{78CC8785-6931-4C58-A9F3-F58A144FCCD2}" destId="{3E83CBB7-AB08-45BE-8B49-056DA168733F}" srcOrd="0" destOrd="0" presId="urn:microsoft.com/office/officeart/2005/8/layout/chevron1"/>
    <dgm:cxn modelId="{25840890-B899-4E9A-83C7-41A66A5E6CB8}" srcId="{AB367A68-A1AC-41A8-997F-6E3F39961972}" destId="{78CC8785-6931-4C58-A9F3-F58A144FCCD2}" srcOrd="2" destOrd="0" parTransId="{142A05B1-E1AE-40FF-A0DD-FD565FC302E6}" sibTransId="{E55C69FD-AEBF-40D6-9975-DD5B9AE79251}"/>
    <dgm:cxn modelId="{3AFCC4B6-8448-41DD-8A26-6BE5E0038CEE}" srcId="{AB367A68-A1AC-41A8-997F-6E3F39961972}" destId="{5B1B0C5A-35F9-4093-BBCD-70FA19110EC1}" srcOrd="0" destOrd="0" parTransId="{93488E9D-FBA4-48C0-862F-7AA5222F1F9F}" sibTransId="{3F752925-865D-4808-8397-24130C0226B8}"/>
    <dgm:cxn modelId="{ECAADA9F-2C86-4444-8C15-EC5F72CD0152}" type="presParOf" srcId="{5691B5DB-6D6C-4981-9B19-54C3A27679C1}" destId="{87218E1E-03BD-4F6E-B7FE-75BCDF299028}" srcOrd="0" destOrd="0" presId="urn:microsoft.com/office/officeart/2005/8/layout/chevron1"/>
    <dgm:cxn modelId="{4E4FBF23-FC51-4E31-93A7-1AB85731BA01}" type="presParOf" srcId="{5691B5DB-6D6C-4981-9B19-54C3A27679C1}" destId="{268D67FD-3ED0-4F82-8475-A48ECABC0D57}" srcOrd="1" destOrd="0" presId="urn:microsoft.com/office/officeart/2005/8/layout/chevron1"/>
    <dgm:cxn modelId="{BC380592-BAF9-4EC3-B2B3-EEF15244CD53}" type="presParOf" srcId="{5691B5DB-6D6C-4981-9B19-54C3A27679C1}" destId="{833DB111-15B2-4215-A0AC-15944716147F}" srcOrd="2" destOrd="0" presId="urn:microsoft.com/office/officeart/2005/8/layout/chevron1"/>
    <dgm:cxn modelId="{F3B7A6DA-7344-4410-B704-5230227EEBEF}" type="presParOf" srcId="{5691B5DB-6D6C-4981-9B19-54C3A27679C1}" destId="{263B160D-6F0C-45D8-888A-DD3DAC9BCE45}" srcOrd="3" destOrd="0" presId="urn:microsoft.com/office/officeart/2005/8/layout/chevron1"/>
    <dgm:cxn modelId="{0C188CD5-BDDC-4E51-B6F9-D79F3F1DCCA9}" type="presParOf" srcId="{5691B5DB-6D6C-4981-9B19-54C3A27679C1}" destId="{3E83CBB7-AB08-45BE-8B49-056DA168733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367A68-A1AC-41A8-997F-6E3F39961972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B1B0C5A-35F9-4093-BBCD-70FA19110EC1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討論腳本</a:t>
          </a:r>
        </a:p>
      </dgm:t>
    </dgm:pt>
    <dgm:pt modelId="{93488E9D-FBA4-48C0-862F-7AA5222F1F9F}" type="par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3F752925-865D-4808-8397-24130C0226B8}" type="sib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155EC599-BD8B-47AC-AD57-38906D92C529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拍攝影片</a:t>
          </a:r>
        </a:p>
      </dgm:t>
    </dgm:pt>
    <dgm:pt modelId="{2D654109-3A8C-49E8-A95B-247220A17B46}" type="par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A9A7900A-B487-44C4-99B5-CA28830205FC}" type="sib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78CC8785-6931-4C58-A9F3-F58A144FCCD2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剪輯影片</a:t>
          </a:r>
        </a:p>
      </dgm:t>
    </dgm:pt>
    <dgm:pt modelId="{142A05B1-E1AE-40FF-A0DD-FD565FC302E6}" type="par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E55C69FD-AEBF-40D6-9975-DD5B9AE79251}" type="sib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1E52C9A2-5974-4363-8384-B67D7D3C447C}">
      <dgm:prSet phldrT="[文字]"/>
      <dgm:spPr/>
      <dgm:t>
        <a:bodyPr/>
        <a:lstStyle/>
        <a:p>
          <a:pPr>
            <a:buNone/>
          </a:pPr>
          <a:r>
            <a:rPr lang="zh-TW" altLang="en-US" b="1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播放影片</a:t>
          </a:r>
        </a:p>
      </dgm:t>
    </dgm:pt>
    <dgm:pt modelId="{9C9B3A4E-9E38-4EA9-857A-24714BAB62B5}" type="parTrans" cxnId="{9E189FAD-1613-499F-B44B-54C28203A2BD}">
      <dgm:prSet/>
      <dgm:spPr/>
      <dgm:t>
        <a:bodyPr/>
        <a:lstStyle/>
        <a:p>
          <a:endParaRPr lang="zh-TW" altLang="en-US"/>
        </a:p>
      </dgm:t>
    </dgm:pt>
    <dgm:pt modelId="{6942D6AB-BD2C-45FF-865B-91FCAC2E97E9}" type="sibTrans" cxnId="{9E189FAD-1613-499F-B44B-54C28203A2BD}">
      <dgm:prSet/>
      <dgm:spPr/>
      <dgm:t>
        <a:bodyPr/>
        <a:lstStyle/>
        <a:p>
          <a:endParaRPr lang="zh-TW" altLang="en-US"/>
        </a:p>
      </dgm:t>
    </dgm:pt>
    <dgm:pt modelId="{5691B5DB-6D6C-4981-9B19-54C3A27679C1}" type="pres">
      <dgm:prSet presAssocID="{AB367A68-A1AC-41A8-997F-6E3F39961972}" presName="Name0" presStyleCnt="0">
        <dgm:presLayoutVars>
          <dgm:dir/>
          <dgm:animLvl val="lvl"/>
          <dgm:resizeHandles val="exact"/>
        </dgm:presLayoutVars>
      </dgm:prSet>
      <dgm:spPr/>
    </dgm:pt>
    <dgm:pt modelId="{87218E1E-03BD-4F6E-B7FE-75BCDF299028}" type="pres">
      <dgm:prSet presAssocID="{5B1B0C5A-35F9-4093-BBCD-70FA19110EC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8D67FD-3ED0-4F82-8475-A48ECABC0D57}" type="pres">
      <dgm:prSet presAssocID="{3F752925-865D-4808-8397-24130C0226B8}" presName="parTxOnlySpace" presStyleCnt="0"/>
      <dgm:spPr/>
    </dgm:pt>
    <dgm:pt modelId="{833DB111-15B2-4215-A0AC-15944716147F}" type="pres">
      <dgm:prSet presAssocID="{155EC599-BD8B-47AC-AD57-38906D92C52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63B160D-6F0C-45D8-888A-DD3DAC9BCE45}" type="pres">
      <dgm:prSet presAssocID="{A9A7900A-B487-44C4-99B5-CA28830205FC}" presName="parTxOnlySpace" presStyleCnt="0"/>
      <dgm:spPr/>
    </dgm:pt>
    <dgm:pt modelId="{3E83CBB7-AB08-45BE-8B49-056DA168733F}" type="pres">
      <dgm:prSet presAssocID="{78CC8785-6931-4C58-A9F3-F58A144FCCD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8F8274-0769-4248-8C2E-29AFE6DA5D3D}" type="pres">
      <dgm:prSet presAssocID="{E55C69FD-AEBF-40D6-9975-DD5B9AE79251}" presName="parTxOnlySpace" presStyleCnt="0"/>
      <dgm:spPr/>
    </dgm:pt>
    <dgm:pt modelId="{D9CD8CE4-648B-4A50-8029-577F5D8C5718}" type="pres">
      <dgm:prSet presAssocID="{1E52C9A2-5974-4363-8384-B67D7D3C447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F27F441-6D19-45C5-BB92-4052A21787C5}" type="presOf" srcId="{1E52C9A2-5974-4363-8384-B67D7D3C447C}" destId="{D9CD8CE4-648B-4A50-8029-577F5D8C5718}" srcOrd="0" destOrd="0" presId="urn:microsoft.com/office/officeart/2005/8/layout/chevron1"/>
    <dgm:cxn modelId="{2F0D7077-E943-4338-88BE-B161F22E2F01}" srcId="{AB367A68-A1AC-41A8-997F-6E3F39961972}" destId="{155EC599-BD8B-47AC-AD57-38906D92C529}" srcOrd="1" destOrd="0" parTransId="{2D654109-3A8C-49E8-A95B-247220A17B46}" sibTransId="{A9A7900A-B487-44C4-99B5-CA28830205FC}"/>
    <dgm:cxn modelId="{0ACCE979-748C-4F61-BECB-822EB717F202}" type="presOf" srcId="{5B1B0C5A-35F9-4093-BBCD-70FA19110EC1}" destId="{87218E1E-03BD-4F6E-B7FE-75BCDF299028}" srcOrd="0" destOrd="0" presId="urn:microsoft.com/office/officeart/2005/8/layout/chevron1"/>
    <dgm:cxn modelId="{D1C9B88A-C0CA-43FA-B9C3-655C9E79A9D3}" type="presOf" srcId="{AB367A68-A1AC-41A8-997F-6E3F39961972}" destId="{5691B5DB-6D6C-4981-9B19-54C3A27679C1}" srcOrd="0" destOrd="0" presId="urn:microsoft.com/office/officeart/2005/8/layout/chevron1"/>
    <dgm:cxn modelId="{25840890-B899-4E9A-83C7-41A66A5E6CB8}" srcId="{AB367A68-A1AC-41A8-997F-6E3F39961972}" destId="{78CC8785-6931-4C58-A9F3-F58A144FCCD2}" srcOrd="2" destOrd="0" parTransId="{142A05B1-E1AE-40FF-A0DD-FD565FC302E6}" sibTransId="{E55C69FD-AEBF-40D6-9975-DD5B9AE79251}"/>
    <dgm:cxn modelId="{1E8AC5A6-3EF4-46A1-BD4D-D22891935A76}" type="presOf" srcId="{78CC8785-6931-4C58-A9F3-F58A144FCCD2}" destId="{3E83CBB7-AB08-45BE-8B49-056DA168733F}" srcOrd="0" destOrd="0" presId="urn:microsoft.com/office/officeart/2005/8/layout/chevron1"/>
    <dgm:cxn modelId="{9E189FAD-1613-499F-B44B-54C28203A2BD}" srcId="{AB367A68-A1AC-41A8-997F-6E3F39961972}" destId="{1E52C9A2-5974-4363-8384-B67D7D3C447C}" srcOrd="3" destOrd="0" parTransId="{9C9B3A4E-9E38-4EA9-857A-24714BAB62B5}" sibTransId="{6942D6AB-BD2C-45FF-865B-91FCAC2E97E9}"/>
    <dgm:cxn modelId="{3AFCC4B6-8448-41DD-8A26-6BE5E0038CEE}" srcId="{AB367A68-A1AC-41A8-997F-6E3F39961972}" destId="{5B1B0C5A-35F9-4093-BBCD-70FA19110EC1}" srcOrd="0" destOrd="0" parTransId="{93488E9D-FBA4-48C0-862F-7AA5222F1F9F}" sibTransId="{3F752925-865D-4808-8397-24130C0226B8}"/>
    <dgm:cxn modelId="{E84EB3BE-1013-43D6-8633-6D67DF15A036}" type="presOf" srcId="{155EC599-BD8B-47AC-AD57-38906D92C529}" destId="{833DB111-15B2-4215-A0AC-15944716147F}" srcOrd="0" destOrd="0" presId="urn:microsoft.com/office/officeart/2005/8/layout/chevron1"/>
    <dgm:cxn modelId="{9E3B9EBC-59A9-476A-B98E-6FBEA9AFF3DA}" type="presParOf" srcId="{5691B5DB-6D6C-4981-9B19-54C3A27679C1}" destId="{87218E1E-03BD-4F6E-B7FE-75BCDF299028}" srcOrd="0" destOrd="0" presId="urn:microsoft.com/office/officeart/2005/8/layout/chevron1"/>
    <dgm:cxn modelId="{32D9CA3D-E7F3-4FCB-9FE6-762EA830D3C5}" type="presParOf" srcId="{5691B5DB-6D6C-4981-9B19-54C3A27679C1}" destId="{268D67FD-3ED0-4F82-8475-A48ECABC0D57}" srcOrd="1" destOrd="0" presId="urn:microsoft.com/office/officeart/2005/8/layout/chevron1"/>
    <dgm:cxn modelId="{D63358B8-A7BE-45F4-85E4-1C56988EDC5A}" type="presParOf" srcId="{5691B5DB-6D6C-4981-9B19-54C3A27679C1}" destId="{833DB111-15B2-4215-A0AC-15944716147F}" srcOrd="2" destOrd="0" presId="urn:microsoft.com/office/officeart/2005/8/layout/chevron1"/>
    <dgm:cxn modelId="{32BDBAC4-110E-4A85-9EDF-218F2C760671}" type="presParOf" srcId="{5691B5DB-6D6C-4981-9B19-54C3A27679C1}" destId="{263B160D-6F0C-45D8-888A-DD3DAC9BCE45}" srcOrd="3" destOrd="0" presId="urn:microsoft.com/office/officeart/2005/8/layout/chevron1"/>
    <dgm:cxn modelId="{CC87CE76-024E-47FC-A2DD-DE7D552BD8B7}" type="presParOf" srcId="{5691B5DB-6D6C-4981-9B19-54C3A27679C1}" destId="{3E83CBB7-AB08-45BE-8B49-056DA168733F}" srcOrd="4" destOrd="0" presId="urn:microsoft.com/office/officeart/2005/8/layout/chevron1"/>
    <dgm:cxn modelId="{A877B7A6-8742-4912-9879-BB700A71C7D3}" type="presParOf" srcId="{5691B5DB-6D6C-4981-9B19-54C3A27679C1}" destId="{6E8F8274-0769-4248-8C2E-29AFE6DA5D3D}" srcOrd="5" destOrd="0" presId="urn:microsoft.com/office/officeart/2005/8/layout/chevron1"/>
    <dgm:cxn modelId="{59E6284A-BF7B-456E-8A7B-6D4C1AD09CFE}" type="presParOf" srcId="{5691B5DB-6D6C-4981-9B19-54C3A27679C1}" destId="{D9CD8CE4-648B-4A50-8029-577F5D8C571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367A68-A1AC-41A8-997F-6E3F39961972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B1B0C5A-35F9-4093-BBCD-70FA19110EC1}">
      <dgm:prSet phldrT="[文字]"/>
      <dgm:spPr/>
      <dgm:t>
        <a:bodyPr/>
        <a:lstStyle/>
        <a:p>
          <a:r>
            <a:rPr lang="zh-TW" altLang="en-US" b="1" dirty="0"/>
            <a:t>設計闖關關卡</a:t>
          </a:r>
        </a:p>
      </dgm:t>
    </dgm:pt>
    <dgm:pt modelId="{93488E9D-FBA4-48C0-862F-7AA5222F1F9F}" type="par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3F752925-865D-4808-8397-24130C0226B8}" type="sib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155EC599-BD8B-47AC-AD57-38906D92C529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設計闖關地圖與獎品</a:t>
          </a:r>
        </a:p>
      </dgm:t>
    </dgm:pt>
    <dgm:pt modelId="{2D654109-3A8C-49E8-A95B-247220A17B46}" type="par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A9A7900A-B487-44C4-99B5-CA28830205FC}" type="sib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78CC8785-6931-4C58-A9F3-F58A144FCCD2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到各班講解闖關內容</a:t>
          </a:r>
        </a:p>
      </dgm:t>
    </dgm:pt>
    <dgm:pt modelId="{142A05B1-E1AE-40FF-A0DD-FD565FC302E6}" type="par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E55C69FD-AEBF-40D6-9975-DD5B9AE79251}" type="sib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362000FA-A6BF-47B0-AB39-51C443B67510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闖關開始；幫同學兌換獎品</a:t>
          </a:r>
          <a:endParaRPr lang="en-US" altLang="zh-TW" sz="2000" b="1" kern="1200" dirty="0">
            <a:solidFill>
              <a:prstClr val="black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gm:t>
    </dgm:pt>
    <dgm:pt modelId="{B78D0259-61E8-40D9-BBCE-DC40CEAC56F2}" type="parTrans" cxnId="{79E61EE7-C6A5-4B9E-9DB2-8875026DA433}">
      <dgm:prSet/>
      <dgm:spPr/>
      <dgm:t>
        <a:bodyPr/>
        <a:lstStyle/>
        <a:p>
          <a:endParaRPr lang="zh-TW" altLang="en-US"/>
        </a:p>
      </dgm:t>
    </dgm:pt>
    <dgm:pt modelId="{66834EAF-CE70-4A7D-8BC8-21E7681CCC38}" type="sibTrans" cxnId="{79E61EE7-C6A5-4B9E-9DB2-8875026DA433}">
      <dgm:prSet/>
      <dgm:spPr/>
      <dgm:t>
        <a:bodyPr/>
        <a:lstStyle/>
        <a:p>
          <a:endParaRPr lang="zh-TW" altLang="en-US"/>
        </a:p>
      </dgm:t>
    </dgm:pt>
    <dgm:pt modelId="{5691B5DB-6D6C-4981-9B19-54C3A27679C1}" type="pres">
      <dgm:prSet presAssocID="{AB367A68-A1AC-41A8-997F-6E3F39961972}" presName="Name0" presStyleCnt="0">
        <dgm:presLayoutVars>
          <dgm:dir/>
          <dgm:animLvl val="lvl"/>
          <dgm:resizeHandles val="exact"/>
        </dgm:presLayoutVars>
      </dgm:prSet>
      <dgm:spPr/>
    </dgm:pt>
    <dgm:pt modelId="{87218E1E-03BD-4F6E-B7FE-75BCDF299028}" type="pres">
      <dgm:prSet presAssocID="{5B1B0C5A-35F9-4093-BBCD-70FA19110EC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68D67FD-3ED0-4F82-8475-A48ECABC0D57}" type="pres">
      <dgm:prSet presAssocID="{3F752925-865D-4808-8397-24130C0226B8}" presName="parTxOnlySpace" presStyleCnt="0"/>
      <dgm:spPr/>
    </dgm:pt>
    <dgm:pt modelId="{833DB111-15B2-4215-A0AC-15944716147F}" type="pres">
      <dgm:prSet presAssocID="{155EC599-BD8B-47AC-AD57-38906D92C529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63B160D-6F0C-45D8-888A-DD3DAC9BCE45}" type="pres">
      <dgm:prSet presAssocID="{A9A7900A-B487-44C4-99B5-CA28830205FC}" presName="parTxOnlySpace" presStyleCnt="0"/>
      <dgm:spPr/>
    </dgm:pt>
    <dgm:pt modelId="{3E83CBB7-AB08-45BE-8B49-056DA168733F}" type="pres">
      <dgm:prSet presAssocID="{78CC8785-6931-4C58-A9F3-F58A144FCCD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F73E3FB-B852-4230-AB25-FAC9BC7A3A98}" type="pres">
      <dgm:prSet presAssocID="{E55C69FD-AEBF-40D6-9975-DD5B9AE79251}" presName="parTxOnlySpace" presStyleCnt="0"/>
      <dgm:spPr/>
    </dgm:pt>
    <dgm:pt modelId="{9A9C9EDE-64F7-47F4-ACC8-FB4D5D4AE7EF}" type="pres">
      <dgm:prSet presAssocID="{362000FA-A6BF-47B0-AB39-51C443B67510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048AA60E-C6D4-47A4-81AA-44DBDB6DC633}" type="presOf" srcId="{78CC8785-6931-4C58-A9F3-F58A144FCCD2}" destId="{3E83CBB7-AB08-45BE-8B49-056DA168733F}" srcOrd="0" destOrd="0" presId="urn:microsoft.com/office/officeart/2005/8/layout/chevron1"/>
    <dgm:cxn modelId="{CEA25466-3F73-48E8-8A35-FF855A9CF03F}" type="presOf" srcId="{155EC599-BD8B-47AC-AD57-38906D92C529}" destId="{833DB111-15B2-4215-A0AC-15944716147F}" srcOrd="0" destOrd="0" presId="urn:microsoft.com/office/officeart/2005/8/layout/chevron1"/>
    <dgm:cxn modelId="{98E44B48-D230-455C-A062-3A4E3F792448}" type="presOf" srcId="{AB367A68-A1AC-41A8-997F-6E3F39961972}" destId="{5691B5DB-6D6C-4981-9B19-54C3A27679C1}" srcOrd="0" destOrd="0" presId="urn:microsoft.com/office/officeart/2005/8/layout/chevron1"/>
    <dgm:cxn modelId="{2F0D7077-E943-4338-88BE-B161F22E2F01}" srcId="{AB367A68-A1AC-41A8-997F-6E3F39961972}" destId="{155EC599-BD8B-47AC-AD57-38906D92C529}" srcOrd="1" destOrd="0" parTransId="{2D654109-3A8C-49E8-A95B-247220A17B46}" sibTransId="{A9A7900A-B487-44C4-99B5-CA28830205FC}"/>
    <dgm:cxn modelId="{25840890-B899-4E9A-83C7-41A66A5E6CB8}" srcId="{AB367A68-A1AC-41A8-997F-6E3F39961972}" destId="{78CC8785-6931-4C58-A9F3-F58A144FCCD2}" srcOrd="2" destOrd="0" parTransId="{142A05B1-E1AE-40FF-A0DD-FD565FC302E6}" sibTransId="{E55C69FD-AEBF-40D6-9975-DD5B9AE79251}"/>
    <dgm:cxn modelId="{3AFCC4B6-8448-41DD-8A26-6BE5E0038CEE}" srcId="{AB367A68-A1AC-41A8-997F-6E3F39961972}" destId="{5B1B0C5A-35F9-4093-BBCD-70FA19110EC1}" srcOrd="0" destOrd="0" parTransId="{93488E9D-FBA4-48C0-862F-7AA5222F1F9F}" sibTransId="{3F752925-865D-4808-8397-24130C0226B8}"/>
    <dgm:cxn modelId="{EAB415D2-BC76-494B-8D26-8605BC2E87C0}" type="presOf" srcId="{5B1B0C5A-35F9-4093-BBCD-70FA19110EC1}" destId="{87218E1E-03BD-4F6E-B7FE-75BCDF299028}" srcOrd="0" destOrd="0" presId="urn:microsoft.com/office/officeart/2005/8/layout/chevron1"/>
    <dgm:cxn modelId="{C8B1EEDF-F5BE-4442-A33F-6C22836B2170}" type="presOf" srcId="{362000FA-A6BF-47B0-AB39-51C443B67510}" destId="{9A9C9EDE-64F7-47F4-ACC8-FB4D5D4AE7EF}" srcOrd="0" destOrd="0" presId="urn:microsoft.com/office/officeart/2005/8/layout/chevron1"/>
    <dgm:cxn modelId="{79E61EE7-C6A5-4B9E-9DB2-8875026DA433}" srcId="{AB367A68-A1AC-41A8-997F-6E3F39961972}" destId="{362000FA-A6BF-47B0-AB39-51C443B67510}" srcOrd="3" destOrd="0" parTransId="{B78D0259-61E8-40D9-BBCE-DC40CEAC56F2}" sibTransId="{66834EAF-CE70-4A7D-8BC8-21E7681CCC38}"/>
    <dgm:cxn modelId="{11068902-3CA1-4236-B71D-7EDED0FC035C}" type="presParOf" srcId="{5691B5DB-6D6C-4981-9B19-54C3A27679C1}" destId="{87218E1E-03BD-4F6E-B7FE-75BCDF299028}" srcOrd="0" destOrd="0" presId="urn:microsoft.com/office/officeart/2005/8/layout/chevron1"/>
    <dgm:cxn modelId="{845CA1F0-CE9B-42F0-B5E0-AA7782F16B08}" type="presParOf" srcId="{5691B5DB-6D6C-4981-9B19-54C3A27679C1}" destId="{268D67FD-3ED0-4F82-8475-A48ECABC0D57}" srcOrd="1" destOrd="0" presId="urn:microsoft.com/office/officeart/2005/8/layout/chevron1"/>
    <dgm:cxn modelId="{CC687743-F8F6-4F30-BB38-CE5E3F78068C}" type="presParOf" srcId="{5691B5DB-6D6C-4981-9B19-54C3A27679C1}" destId="{833DB111-15B2-4215-A0AC-15944716147F}" srcOrd="2" destOrd="0" presId="urn:microsoft.com/office/officeart/2005/8/layout/chevron1"/>
    <dgm:cxn modelId="{4AF2A98E-0201-4A2C-8DD1-43B035379784}" type="presParOf" srcId="{5691B5DB-6D6C-4981-9B19-54C3A27679C1}" destId="{263B160D-6F0C-45D8-888A-DD3DAC9BCE45}" srcOrd="3" destOrd="0" presId="urn:microsoft.com/office/officeart/2005/8/layout/chevron1"/>
    <dgm:cxn modelId="{8D9DA327-08DB-4A98-B0B2-8D8AF921129B}" type="presParOf" srcId="{5691B5DB-6D6C-4981-9B19-54C3A27679C1}" destId="{3E83CBB7-AB08-45BE-8B49-056DA168733F}" srcOrd="4" destOrd="0" presId="urn:microsoft.com/office/officeart/2005/8/layout/chevron1"/>
    <dgm:cxn modelId="{7BEA485E-8EC9-4FDD-A456-9558A1EEE8C5}" type="presParOf" srcId="{5691B5DB-6D6C-4981-9B19-54C3A27679C1}" destId="{0F73E3FB-B852-4230-AB25-FAC9BC7A3A98}" srcOrd="5" destOrd="0" presId="urn:microsoft.com/office/officeart/2005/8/layout/chevron1"/>
    <dgm:cxn modelId="{8E43E737-6FB9-4362-88D2-D66B81F59991}" type="presParOf" srcId="{5691B5DB-6D6C-4981-9B19-54C3A27679C1}" destId="{9A9C9EDE-64F7-47F4-ACC8-FB4D5D4AE7EF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367A68-A1AC-41A8-997F-6E3F39961972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5B1B0C5A-35F9-4093-BBCD-70FA19110EC1}">
      <dgm:prSet phldrT="[文字]"/>
      <dgm:spPr/>
      <dgm:t>
        <a:bodyPr/>
        <a:lstStyle/>
        <a:p>
          <a:r>
            <a:rPr lang="zh-TW" altLang="en-US" b="1" dirty="0"/>
            <a:t>發想標語</a:t>
          </a:r>
        </a:p>
      </dgm:t>
    </dgm:pt>
    <dgm:pt modelId="{93488E9D-FBA4-48C0-862F-7AA5222F1F9F}" type="par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3F752925-865D-4808-8397-24130C0226B8}" type="sibTrans" cxnId="{3AFCC4B6-8448-41DD-8A26-6BE5E0038CEE}">
      <dgm:prSet/>
      <dgm:spPr/>
      <dgm:t>
        <a:bodyPr/>
        <a:lstStyle/>
        <a:p>
          <a:endParaRPr lang="zh-TW" altLang="en-US"/>
        </a:p>
      </dgm:t>
    </dgm:pt>
    <dgm:pt modelId="{155EC599-BD8B-47AC-AD57-38906D92C529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b="1" dirty="0"/>
            <a:t>寫標語</a:t>
          </a:r>
        </a:p>
      </dgm:t>
    </dgm:pt>
    <dgm:pt modelId="{2D654109-3A8C-49E8-A95B-247220A17B46}" type="par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A9A7900A-B487-44C4-99B5-CA28830205FC}" type="sibTrans" cxnId="{2F0D7077-E943-4338-88BE-B161F22E2F01}">
      <dgm:prSet/>
      <dgm:spPr/>
      <dgm:t>
        <a:bodyPr/>
        <a:lstStyle/>
        <a:p>
          <a:endParaRPr lang="zh-TW" altLang="en-US"/>
        </a:p>
      </dgm:t>
    </dgm:pt>
    <dgm:pt modelId="{78CC8785-6931-4C58-A9F3-F58A144FCCD2}">
      <dgm:prSet phldrT="[文字]" custT="1"/>
      <dgm:spPr/>
      <dgm:t>
        <a:bodyPr/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與環保袋結合</a:t>
          </a:r>
        </a:p>
      </dgm:t>
    </dgm:pt>
    <dgm:pt modelId="{142A05B1-E1AE-40FF-A0DD-FD565FC302E6}" type="par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E55C69FD-AEBF-40D6-9975-DD5B9AE79251}" type="sibTrans" cxnId="{25840890-B899-4E9A-83C7-41A66A5E6CB8}">
      <dgm:prSet/>
      <dgm:spPr/>
      <dgm:t>
        <a:bodyPr/>
        <a:lstStyle/>
        <a:p>
          <a:endParaRPr lang="zh-TW" altLang="en-US"/>
        </a:p>
      </dgm:t>
    </dgm:pt>
    <dgm:pt modelId="{5691B5DB-6D6C-4981-9B19-54C3A27679C1}" type="pres">
      <dgm:prSet presAssocID="{AB367A68-A1AC-41A8-997F-6E3F39961972}" presName="Name0" presStyleCnt="0">
        <dgm:presLayoutVars>
          <dgm:dir/>
          <dgm:animLvl val="lvl"/>
          <dgm:resizeHandles val="exact"/>
        </dgm:presLayoutVars>
      </dgm:prSet>
      <dgm:spPr/>
    </dgm:pt>
    <dgm:pt modelId="{87218E1E-03BD-4F6E-B7FE-75BCDF299028}" type="pres">
      <dgm:prSet presAssocID="{5B1B0C5A-35F9-4093-BBCD-70FA19110EC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68D67FD-3ED0-4F82-8475-A48ECABC0D57}" type="pres">
      <dgm:prSet presAssocID="{3F752925-865D-4808-8397-24130C0226B8}" presName="parTxOnlySpace" presStyleCnt="0"/>
      <dgm:spPr/>
    </dgm:pt>
    <dgm:pt modelId="{833DB111-15B2-4215-A0AC-15944716147F}" type="pres">
      <dgm:prSet presAssocID="{155EC599-BD8B-47AC-AD57-38906D92C529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63B160D-6F0C-45D8-888A-DD3DAC9BCE45}" type="pres">
      <dgm:prSet presAssocID="{A9A7900A-B487-44C4-99B5-CA28830205FC}" presName="parTxOnlySpace" presStyleCnt="0"/>
      <dgm:spPr/>
    </dgm:pt>
    <dgm:pt modelId="{3E83CBB7-AB08-45BE-8B49-056DA168733F}" type="pres">
      <dgm:prSet presAssocID="{78CC8785-6931-4C58-A9F3-F58A144FCCD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5A7392A-C9A7-41BF-884E-5B3E1F3790D0}" type="presOf" srcId="{155EC599-BD8B-47AC-AD57-38906D92C529}" destId="{833DB111-15B2-4215-A0AC-15944716147F}" srcOrd="0" destOrd="0" presId="urn:microsoft.com/office/officeart/2005/8/layout/chevron1"/>
    <dgm:cxn modelId="{5C8E3147-7D4F-461F-9CB5-BBA7AA396FB6}" type="presOf" srcId="{AB367A68-A1AC-41A8-997F-6E3F39961972}" destId="{5691B5DB-6D6C-4981-9B19-54C3A27679C1}" srcOrd="0" destOrd="0" presId="urn:microsoft.com/office/officeart/2005/8/layout/chevron1"/>
    <dgm:cxn modelId="{B465FA4D-A540-4BFC-B47F-CFC63EE19F93}" type="presOf" srcId="{78CC8785-6931-4C58-A9F3-F58A144FCCD2}" destId="{3E83CBB7-AB08-45BE-8B49-056DA168733F}" srcOrd="0" destOrd="0" presId="urn:microsoft.com/office/officeart/2005/8/layout/chevron1"/>
    <dgm:cxn modelId="{2F0D7077-E943-4338-88BE-B161F22E2F01}" srcId="{AB367A68-A1AC-41A8-997F-6E3F39961972}" destId="{155EC599-BD8B-47AC-AD57-38906D92C529}" srcOrd="1" destOrd="0" parTransId="{2D654109-3A8C-49E8-A95B-247220A17B46}" sibTransId="{A9A7900A-B487-44C4-99B5-CA28830205FC}"/>
    <dgm:cxn modelId="{25840890-B899-4E9A-83C7-41A66A5E6CB8}" srcId="{AB367A68-A1AC-41A8-997F-6E3F39961972}" destId="{78CC8785-6931-4C58-A9F3-F58A144FCCD2}" srcOrd="2" destOrd="0" parTransId="{142A05B1-E1AE-40FF-A0DD-FD565FC302E6}" sibTransId="{E55C69FD-AEBF-40D6-9975-DD5B9AE79251}"/>
    <dgm:cxn modelId="{3AFCC4B6-8448-41DD-8A26-6BE5E0038CEE}" srcId="{AB367A68-A1AC-41A8-997F-6E3F39961972}" destId="{5B1B0C5A-35F9-4093-BBCD-70FA19110EC1}" srcOrd="0" destOrd="0" parTransId="{93488E9D-FBA4-48C0-862F-7AA5222F1F9F}" sibTransId="{3F752925-865D-4808-8397-24130C0226B8}"/>
    <dgm:cxn modelId="{995AD9BE-2EA1-4CD6-B6B6-645662C5C4D5}" type="presOf" srcId="{5B1B0C5A-35F9-4093-BBCD-70FA19110EC1}" destId="{87218E1E-03BD-4F6E-B7FE-75BCDF299028}" srcOrd="0" destOrd="0" presId="urn:microsoft.com/office/officeart/2005/8/layout/chevron1"/>
    <dgm:cxn modelId="{F50D5870-0452-4FE4-B56D-CE3DC0FE3435}" type="presParOf" srcId="{5691B5DB-6D6C-4981-9B19-54C3A27679C1}" destId="{87218E1E-03BD-4F6E-B7FE-75BCDF299028}" srcOrd="0" destOrd="0" presId="urn:microsoft.com/office/officeart/2005/8/layout/chevron1"/>
    <dgm:cxn modelId="{666235DB-158A-4A5B-BF58-7609F6F497D3}" type="presParOf" srcId="{5691B5DB-6D6C-4981-9B19-54C3A27679C1}" destId="{268D67FD-3ED0-4F82-8475-A48ECABC0D57}" srcOrd="1" destOrd="0" presId="urn:microsoft.com/office/officeart/2005/8/layout/chevron1"/>
    <dgm:cxn modelId="{DA68BC28-80E5-4477-87A5-E9DE385521A9}" type="presParOf" srcId="{5691B5DB-6D6C-4981-9B19-54C3A27679C1}" destId="{833DB111-15B2-4215-A0AC-15944716147F}" srcOrd="2" destOrd="0" presId="urn:microsoft.com/office/officeart/2005/8/layout/chevron1"/>
    <dgm:cxn modelId="{B9F145D8-787E-426F-A6D6-6949D2BD1D81}" type="presParOf" srcId="{5691B5DB-6D6C-4981-9B19-54C3A27679C1}" destId="{263B160D-6F0C-45D8-888A-DD3DAC9BCE45}" srcOrd="3" destOrd="0" presId="urn:microsoft.com/office/officeart/2005/8/layout/chevron1"/>
    <dgm:cxn modelId="{596784DC-CA1F-476C-AB7D-4B1C77C8F15F}" type="presParOf" srcId="{5691B5DB-6D6C-4981-9B19-54C3A27679C1}" destId="{3E83CBB7-AB08-45BE-8B49-056DA168733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18E1E-03BD-4F6E-B7FE-75BCDF299028}">
      <dsp:nvSpPr>
        <dsp:cNvPr id="0" name=""/>
        <dsp:cNvSpPr/>
      </dsp:nvSpPr>
      <dsp:spPr>
        <a:xfrm>
          <a:off x="511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/>
            <a:t>畫作解讀、撰寫導覽稿</a:t>
          </a:r>
        </a:p>
      </dsp:txBody>
      <dsp:txXfrm>
        <a:off x="600583" y="742575"/>
        <a:ext cx="1786407" cy="1190937"/>
      </dsp:txXfrm>
    </dsp:sp>
    <dsp:sp modelId="{833DB111-15B2-4215-A0AC-15944716147F}">
      <dsp:nvSpPr>
        <dsp:cNvPr id="0" name=""/>
        <dsp:cNvSpPr/>
      </dsp:nvSpPr>
      <dsp:spPr>
        <a:xfrm>
          <a:off x="268472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創作自己的作品</a:t>
          </a:r>
        </a:p>
      </dsp:txBody>
      <dsp:txXfrm>
        <a:off x="3280193" y="742575"/>
        <a:ext cx="1786407" cy="1190937"/>
      </dsp:txXfrm>
    </dsp:sp>
    <dsp:sp modelId="{3E83CBB7-AB08-45BE-8B49-056DA168733F}">
      <dsp:nvSpPr>
        <dsp:cNvPr id="0" name=""/>
        <dsp:cNvSpPr/>
      </dsp:nvSpPr>
      <dsp:spPr>
        <a:xfrm>
          <a:off x="536433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佈展</a:t>
          </a:r>
        </a:p>
      </dsp:txBody>
      <dsp:txXfrm>
        <a:off x="5959803" y="742575"/>
        <a:ext cx="1786407" cy="1190937"/>
      </dsp:txXfrm>
    </dsp:sp>
    <dsp:sp modelId="{9A9C9EDE-64F7-47F4-ACC8-FB4D5D4AE7EF}">
      <dsp:nvSpPr>
        <dsp:cNvPr id="0" name=""/>
        <dsp:cNvSpPr/>
      </dsp:nvSpPr>
      <dsp:spPr>
        <a:xfrm>
          <a:off x="804394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開幕：導覽</a:t>
          </a:r>
          <a:endParaRPr lang="en-US" altLang="zh-TW" sz="2500" b="1" kern="1200" dirty="0">
            <a:solidFill>
              <a:prstClr val="black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>
        <a:off x="8639413" y="742575"/>
        <a:ext cx="1786407" cy="1190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18E1E-03BD-4F6E-B7FE-75BCDF299028}">
      <dsp:nvSpPr>
        <dsp:cNvPr id="0" name=""/>
        <dsp:cNvSpPr/>
      </dsp:nvSpPr>
      <dsp:spPr>
        <a:xfrm>
          <a:off x="3230" y="550905"/>
          <a:ext cx="3935694" cy="157427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拍攝影片</a:t>
          </a:r>
        </a:p>
      </dsp:txBody>
      <dsp:txXfrm>
        <a:off x="790369" y="550905"/>
        <a:ext cx="2361417" cy="1574277"/>
      </dsp:txXfrm>
    </dsp:sp>
    <dsp:sp modelId="{833DB111-15B2-4215-A0AC-15944716147F}">
      <dsp:nvSpPr>
        <dsp:cNvPr id="0" name=""/>
        <dsp:cNvSpPr/>
      </dsp:nvSpPr>
      <dsp:spPr>
        <a:xfrm>
          <a:off x="3545354" y="550905"/>
          <a:ext cx="3935694" cy="157427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剪輯影片</a:t>
          </a:r>
        </a:p>
      </dsp:txBody>
      <dsp:txXfrm>
        <a:off x="4332493" y="550905"/>
        <a:ext cx="2361417" cy="1574277"/>
      </dsp:txXfrm>
    </dsp:sp>
    <dsp:sp modelId="{3E83CBB7-AB08-45BE-8B49-056DA168733F}">
      <dsp:nvSpPr>
        <dsp:cNvPr id="0" name=""/>
        <dsp:cNvSpPr/>
      </dsp:nvSpPr>
      <dsp:spPr>
        <a:xfrm>
          <a:off x="7087479" y="550905"/>
          <a:ext cx="3935694" cy="157427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播放影片</a:t>
          </a:r>
        </a:p>
      </dsp:txBody>
      <dsp:txXfrm>
        <a:off x="7874618" y="550905"/>
        <a:ext cx="2361417" cy="1574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18E1E-03BD-4F6E-B7FE-75BCDF299028}">
      <dsp:nvSpPr>
        <dsp:cNvPr id="0" name=""/>
        <dsp:cNvSpPr/>
      </dsp:nvSpPr>
      <dsp:spPr>
        <a:xfrm>
          <a:off x="511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討論腳本</a:t>
          </a:r>
        </a:p>
      </dsp:txBody>
      <dsp:txXfrm>
        <a:off x="600583" y="742575"/>
        <a:ext cx="1786407" cy="1190937"/>
      </dsp:txXfrm>
    </dsp:sp>
    <dsp:sp modelId="{833DB111-15B2-4215-A0AC-15944716147F}">
      <dsp:nvSpPr>
        <dsp:cNvPr id="0" name=""/>
        <dsp:cNvSpPr/>
      </dsp:nvSpPr>
      <dsp:spPr>
        <a:xfrm>
          <a:off x="268472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拍攝影片</a:t>
          </a:r>
        </a:p>
      </dsp:txBody>
      <dsp:txXfrm>
        <a:off x="3280193" y="742575"/>
        <a:ext cx="1786407" cy="1190937"/>
      </dsp:txXfrm>
    </dsp:sp>
    <dsp:sp modelId="{3E83CBB7-AB08-45BE-8B49-056DA168733F}">
      <dsp:nvSpPr>
        <dsp:cNvPr id="0" name=""/>
        <dsp:cNvSpPr/>
      </dsp:nvSpPr>
      <dsp:spPr>
        <a:xfrm>
          <a:off x="536433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剪輯影片</a:t>
          </a:r>
        </a:p>
      </dsp:txBody>
      <dsp:txXfrm>
        <a:off x="5959803" y="742575"/>
        <a:ext cx="1786407" cy="1190937"/>
      </dsp:txXfrm>
    </dsp:sp>
    <dsp:sp modelId="{D9CD8CE4-648B-4A50-8029-577F5D8C5718}">
      <dsp:nvSpPr>
        <dsp:cNvPr id="0" name=""/>
        <dsp:cNvSpPr/>
      </dsp:nvSpPr>
      <dsp:spPr>
        <a:xfrm>
          <a:off x="804394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4016" tIns="41339" rIns="41339" bIns="41339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1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播放影片</a:t>
          </a:r>
        </a:p>
      </dsp:txBody>
      <dsp:txXfrm>
        <a:off x="8639413" y="742575"/>
        <a:ext cx="1786407" cy="11909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18E1E-03BD-4F6E-B7FE-75BCDF299028}">
      <dsp:nvSpPr>
        <dsp:cNvPr id="0" name=""/>
        <dsp:cNvSpPr/>
      </dsp:nvSpPr>
      <dsp:spPr>
        <a:xfrm>
          <a:off x="511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700" b="1" kern="1200" dirty="0"/>
            <a:t>設計闖關關卡</a:t>
          </a:r>
        </a:p>
      </dsp:txBody>
      <dsp:txXfrm>
        <a:off x="600583" y="742575"/>
        <a:ext cx="1786407" cy="1190937"/>
      </dsp:txXfrm>
    </dsp:sp>
    <dsp:sp modelId="{833DB111-15B2-4215-A0AC-15944716147F}">
      <dsp:nvSpPr>
        <dsp:cNvPr id="0" name=""/>
        <dsp:cNvSpPr/>
      </dsp:nvSpPr>
      <dsp:spPr>
        <a:xfrm>
          <a:off x="268472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設計闖關地圖與獎品</a:t>
          </a:r>
        </a:p>
      </dsp:txBody>
      <dsp:txXfrm>
        <a:off x="3280193" y="742575"/>
        <a:ext cx="1786407" cy="1190937"/>
      </dsp:txXfrm>
    </dsp:sp>
    <dsp:sp modelId="{3E83CBB7-AB08-45BE-8B49-056DA168733F}">
      <dsp:nvSpPr>
        <dsp:cNvPr id="0" name=""/>
        <dsp:cNvSpPr/>
      </dsp:nvSpPr>
      <dsp:spPr>
        <a:xfrm>
          <a:off x="536433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5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到各班講解闖關內容</a:t>
          </a:r>
        </a:p>
      </dsp:txBody>
      <dsp:txXfrm>
        <a:off x="5959803" y="742575"/>
        <a:ext cx="1786407" cy="1190937"/>
      </dsp:txXfrm>
    </dsp:sp>
    <dsp:sp modelId="{9A9C9EDE-64F7-47F4-ACC8-FB4D5D4AE7EF}">
      <dsp:nvSpPr>
        <dsp:cNvPr id="0" name=""/>
        <dsp:cNvSpPr/>
      </dsp:nvSpPr>
      <dsp:spPr>
        <a:xfrm>
          <a:off x="8043944" y="742575"/>
          <a:ext cx="2977344" cy="11909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闖關開始；幫同學兌換獎品</a:t>
          </a:r>
          <a:endParaRPr lang="en-US" altLang="zh-TW" sz="2000" b="1" kern="1200" dirty="0">
            <a:solidFill>
              <a:prstClr val="black"/>
            </a:solidFill>
            <a:latin typeface="Trebuchet MS" panose="020B0603020202020204"/>
            <a:ea typeface="微軟正黑體" panose="020B0604030504040204" pitchFamily="34" charset="-120"/>
            <a:cs typeface="+mn-cs"/>
          </a:endParaRPr>
        </a:p>
      </dsp:txBody>
      <dsp:txXfrm>
        <a:off x="8639413" y="742575"/>
        <a:ext cx="1786407" cy="11909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18E1E-03BD-4F6E-B7FE-75BCDF299028}">
      <dsp:nvSpPr>
        <dsp:cNvPr id="0" name=""/>
        <dsp:cNvSpPr/>
      </dsp:nvSpPr>
      <dsp:spPr>
        <a:xfrm>
          <a:off x="3076" y="267743"/>
          <a:ext cx="3748293" cy="14993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0020" tIns="53340" rIns="53340" bIns="5334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/>
            <a:t>發想標語</a:t>
          </a:r>
        </a:p>
      </dsp:txBody>
      <dsp:txXfrm>
        <a:off x="752735" y="267743"/>
        <a:ext cx="2248976" cy="1499317"/>
      </dsp:txXfrm>
    </dsp:sp>
    <dsp:sp modelId="{833DB111-15B2-4215-A0AC-15944716147F}">
      <dsp:nvSpPr>
        <dsp:cNvPr id="0" name=""/>
        <dsp:cNvSpPr/>
      </dsp:nvSpPr>
      <dsp:spPr>
        <a:xfrm>
          <a:off x="3376541" y="267743"/>
          <a:ext cx="3748293" cy="14993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寫標語</a:t>
          </a:r>
        </a:p>
      </dsp:txBody>
      <dsp:txXfrm>
        <a:off x="4126200" y="267743"/>
        <a:ext cx="2248976" cy="1499317"/>
      </dsp:txXfrm>
    </dsp:sp>
    <dsp:sp modelId="{3E83CBB7-AB08-45BE-8B49-056DA168733F}">
      <dsp:nvSpPr>
        <dsp:cNvPr id="0" name=""/>
        <dsp:cNvSpPr/>
      </dsp:nvSpPr>
      <dsp:spPr>
        <a:xfrm>
          <a:off x="6750005" y="267743"/>
          <a:ext cx="3748293" cy="14993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>
              <a:solidFill>
                <a:prstClr val="black"/>
              </a:solidFill>
              <a:latin typeface="Trebuchet MS" panose="020B0603020202020204"/>
              <a:ea typeface="微軟正黑體" panose="020B0604030504040204" pitchFamily="34" charset="-120"/>
              <a:cs typeface="+mn-cs"/>
            </a:rPr>
            <a:t>與環保袋結合</a:t>
          </a:r>
        </a:p>
      </dsp:txBody>
      <dsp:txXfrm>
        <a:off x="7499664" y="267743"/>
        <a:ext cx="2248976" cy="1499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B9423-4230-49B7-9024-238697705330}" type="datetimeFigureOut">
              <a:rPr lang="zh-TW" altLang="en-US" smtClean="0"/>
              <a:t>2022/12/23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05880-32C6-4CA1-9BC1-6F93938701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72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5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5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429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12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8471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784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50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73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7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4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604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3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1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6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159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39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5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ews.tw/article/detail?id=2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interest.es/pin/326933254200503365/" TargetMode="Externa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interest.es/pin/326933254200503365/" TargetMode="Externa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interest.es/pin/326933254200503365/" TargetMode="Externa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E275A9-895E-4C87-83B0-75656F60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498" y="796230"/>
            <a:ext cx="7766936" cy="904965"/>
          </a:xfrm>
        </p:spPr>
        <p:txBody>
          <a:bodyPr/>
          <a:lstStyle/>
          <a:p>
            <a:pPr algn="l"/>
            <a:r>
              <a:rPr lang="zh-TW" altLang="en-US" sz="4800" b="1" dirty="0"/>
              <a:t>藝起減塑救海洋</a:t>
            </a:r>
            <a:br>
              <a:rPr lang="en-US" altLang="zh-TW" b="1" dirty="0"/>
            </a:br>
            <a:r>
              <a:rPr lang="zh-TW" altLang="en-US" sz="2800" dirty="0"/>
              <a:t>讓藝術與環保結合，</a:t>
            </a:r>
            <a:br>
              <a:rPr lang="en-US" altLang="zh-TW" sz="2800" dirty="0"/>
            </a:br>
            <a:r>
              <a:rPr lang="zh-TW" altLang="en-US" sz="2800" dirty="0"/>
              <a:t>與校內師生一起保護環境！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B5417C-9595-4B21-9457-3BC8AB6A9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83"/>
          <a:stretch/>
        </p:blipFill>
        <p:spPr>
          <a:xfrm>
            <a:off x="151933" y="2935059"/>
            <a:ext cx="3763872" cy="247535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D46A3DB-E480-4650-AA39-66805708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573" y="1910572"/>
            <a:ext cx="3315805" cy="186587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B7DAB3A-41FC-47FA-BA9D-AF0BE90C0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001" y="570944"/>
            <a:ext cx="2617467" cy="348916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5E9455D-C8AE-4C81-A09E-AB8F5D794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044" y="4245913"/>
            <a:ext cx="3193320" cy="239553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99758CD-5377-4882-A212-D2F9829B2B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496"/>
          <a:stretch/>
        </p:blipFill>
        <p:spPr>
          <a:xfrm>
            <a:off x="4830787" y="4219660"/>
            <a:ext cx="3176363" cy="227567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9016AEDA-4F8F-45B6-A27A-5AE20078CA84}"/>
              </a:ext>
            </a:extLst>
          </p:cNvPr>
          <p:cNvSpPr txBox="1"/>
          <p:nvPr/>
        </p:nvSpPr>
        <p:spPr>
          <a:xfrm>
            <a:off x="151933" y="5525053"/>
            <a:ext cx="5944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ts val="605"/>
            </a:pP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組員 王悅 王芸蓁 洪煒捷 李壬捷 </a:t>
            </a:r>
            <a:endParaRPr lang="en-US" altLang="zh-TW" sz="2400" b="1" dirty="0">
              <a:solidFill>
                <a:schemeClr val="accent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just">
              <a:buSzPts val="605"/>
            </a:pP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李維恩 陳彥霖 陳雋棋 廖予睿</a:t>
            </a:r>
            <a:endParaRPr lang="zh-TW" altLang="en-US" sz="1600" b="1" dirty="0">
              <a:solidFill>
                <a:schemeClr val="accent2">
                  <a:lumMod val="5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just">
              <a:buSzPts val="605"/>
            </a:pPr>
            <a:r>
              <a:rPr lang="zh-TW" altLang="en-US" sz="2400" b="1" dirty="0">
                <a:solidFill>
                  <a:schemeClr val="accent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指導老師 王琡棻老師</a:t>
            </a:r>
            <a:endParaRPr lang="zh-TW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94A4C35-257E-483B-88FC-653CEEA76FF0}"/>
              </a:ext>
            </a:extLst>
          </p:cNvPr>
          <p:cNvSpPr/>
          <p:nvPr/>
        </p:nvSpPr>
        <p:spPr>
          <a:xfrm>
            <a:off x="116545" y="2599220"/>
            <a:ext cx="3665693" cy="5201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任務一 我們與生態的距離 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E38FFD6-B00F-4CE1-B779-3B8622F8D455}"/>
              </a:ext>
            </a:extLst>
          </p:cNvPr>
          <p:cNvSpPr/>
          <p:nvPr/>
        </p:nvSpPr>
        <p:spPr>
          <a:xfrm>
            <a:off x="3872641" y="1701160"/>
            <a:ext cx="3208337" cy="5201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任務二 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拍攝環保創意影片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83220B50-EAEC-42CE-A375-58A0B17F4443}"/>
              </a:ext>
            </a:extLst>
          </p:cNvPr>
          <p:cNvSpPr/>
          <p:nvPr/>
        </p:nvSpPr>
        <p:spPr>
          <a:xfrm>
            <a:off x="3964037" y="4092180"/>
            <a:ext cx="3649288" cy="5201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任務三 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拍攝拯救海洋定格動畫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59D28B4-F536-4591-B4B2-05765C40258F}"/>
              </a:ext>
            </a:extLst>
          </p:cNvPr>
          <p:cNvSpPr/>
          <p:nvPr/>
        </p:nvSpPr>
        <p:spPr>
          <a:xfrm>
            <a:off x="8217332" y="386572"/>
            <a:ext cx="2617468" cy="5201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任務四 </a:t>
            </a:r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環保闖關活動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0A4D1C7-8470-4E70-A55B-E16FD087EE0A}"/>
              </a:ext>
            </a:extLst>
          </p:cNvPr>
          <p:cNvSpPr/>
          <p:nvPr/>
        </p:nvSpPr>
        <p:spPr>
          <a:xfrm>
            <a:off x="8480075" y="4134778"/>
            <a:ext cx="3193320" cy="520118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任務五 製作標語和環保袋</a:t>
            </a:r>
          </a:p>
        </p:txBody>
      </p:sp>
    </p:spTree>
    <p:extLst>
      <p:ext uri="{BB962C8B-B14F-4D97-AF65-F5344CB8AC3E}">
        <p14:creationId xmlns:p14="http://schemas.microsoft.com/office/powerpoint/2010/main" val="2784250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E3391F14-F98A-4254-8B9F-8AF9E2824636}"/>
              </a:ext>
            </a:extLst>
          </p:cNvPr>
          <p:cNvGrpSpPr/>
          <p:nvPr/>
        </p:nvGrpSpPr>
        <p:grpSpPr>
          <a:xfrm>
            <a:off x="253441" y="375556"/>
            <a:ext cx="4092055" cy="1419687"/>
            <a:chOff x="8043944" y="742575"/>
            <a:chExt cx="2977344" cy="1190937"/>
          </a:xfrm>
          <a:scene3d>
            <a:camera prst="orthographicFront"/>
            <a:lightRig rig="flat" dir="t"/>
          </a:scene3d>
        </p:grpSpPr>
        <p:sp>
          <p:nvSpPr>
            <p:cNvPr id="3" name="箭號: ＞形 2">
              <a:extLst>
                <a:ext uri="{FF2B5EF4-FFF2-40B4-BE49-F238E27FC236}">
                  <a16:creationId xmlns:a16="http://schemas.microsoft.com/office/drawing/2014/main" id="{4D9846FC-F0C0-424B-917D-D67826A849C7}"/>
                </a:ext>
              </a:extLst>
            </p:cNvPr>
            <p:cNvSpPr/>
            <p:nvPr/>
          </p:nvSpPr>
          <p:spPr>
            <a:xfrm>
              <a:off x="804394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箭號: ＞形 4">
              <a:extLst>
                <a:ext uri="{FF2B5EF4-FFF2-40B4-BE49-F238E27FC236}">
                  <a16:creationId xmlns:a16="http://schemas.microsoft.com/office/drawing/2014/main" id="{B7095D19-97A5-4D25-92EC-129FBA374E68}"/>
                </a:ext>
              </a:extLst>
            </p:cNvPr>
            <p:cNvSpPr txBox="1"/>
            <p:nvPr/>
          </p:nvSpPr>
          <p:spPr>
            <a:xfrm>
              <a:off x="8639413" y="742575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b="1" dirty="0">
                  <a:solidFill>
                    <a:prstClr val="black"/>
                  </a:solidFill>
                </a:rPr>
                <a:t>開幕：導覽</a:t>
              </a:r>
              <a:endParaRPr lang="en-US" altLang="zh-TW" sz="36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31620AE3-E5C1-4A80-BE13-061C3FB1B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64292" y="2338741"/>
            <a:ext cx="4884877" cy="366365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25811C6-9B37-4899-BBA6-C3732321A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815" y="3235825"/>
            <a:ext cx="4501896" cy="337718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EA6B9AA-C059-4994-B242-433DC728D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1" y="2111113"/>
            <a:ext cx="3377184" cy="450189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2B94661-4482-4E3D-A309-17EF4087ADBD}"/>
              </a:ext>
            </a:extLst>
          </p:cNvPr>
          <p:cNvSpPr txBox="1"/>
          <p:nvPr/>
        </p:nvSpPr>
        <p:spPr>
          <a:xfrm>
            <a:off x="3701815" y="1882165"/>
            <a:ext cx="2581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開幕式結束幾天我們也陸續為各班進行導覽。</a:t>
            </a:r>
          </a:p>
        </p:txBody>
      </p:sp>
    </p:spTree>
    <p:extLst>
      <p:ext uri="{BB962C8B-B14F-4D97-AF65-F5344CB8AC3E}">
        <p14:creationId xmlns:p14="http://schemas.microsoft.com/office/powerpoint/2010/main" val="3723685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65E7A52-2C21-40C9-88FA-90797309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399" y="3715273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2022/03/16-2022/04/23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E29AF1-924A-4A2B-A54A-34FF1D82F9DC}"/>
              </a:ext>
            </a:extLst>
          </p:cNvPr>
          <p:cNvSpPr/>
          <p:nvPr/>
        </p:nvSpPr>
        <p:spPr>
          <a:xfrm>
            <a:off x="458124" y="2274838"/>
            <a:ext cx="1062021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zh-TW" altLang="zh-TW" sz="7200" b="1" i="0" u="none" strike="noStrike" kern="1200" cap="none" spc="0" normalizeH="0" baseline="0" noProof="0" dirty="0">
                <a:ln w="12700">
                  <a:solidFill>
                    <a:srgbClr val="4A66AC"/>
                  </a:solidFill>
                  <a:prstDash val="solid"/>
                </a:ln>
                <a:pattFill prst="pct50">
                  <a:fgClr>
                    <a:srgbClr val="4A66AC"/>
                  </a:fgClr>
                  <a:bgClr>
                    <a:srgbClr val="4A66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A66AC"/>
                  </a:outerShdw>
                </a:effectLst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任務</a:t>
            </a:r>
            <a:r>
              <a:rPr kumimoji="0" lang="zh-TW" altLang="en-US" sz="7200" b="1" i="0" u="none" strike="noStrike" kern="1200" cap="none" spc="0" normalizeH="0" baseline="0" noProof="0" dirty="0">
                <a:ln w="12700">
                  <a:solidFill>
                    <a:srgbClr val="4A66AC"/>
                  </a:solidFill>
                  <a:prstDash val="solid"/>
                </a:ln>
                <a:pattFill prst="pct50">
                  <a:fgClr>
                    <a:srgbClr val="4A66AC"/>
                  </a:fgClr>
                  <a:bgClr>
                    <a:srgbClr val="4A66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A66AC"/>
                  </a:outerShdw>
                </a:effectLst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二 </a:t>
            </a:r>
            <a:r>
              <a:rPr lang="zh-TW" altLang="zh-TW" sz="7200" b="1" dirty="0">
                <a:ln w="12700">
                  <a:solidFill>
                    <a:srgbClr val="4A66AC"/>
                  </a:solidFill>
                  <a:prstDash val="solid"/>
                </a:ln>
                <a:pattFill prst="pct50">
                  <a:fgClr>
                    <a:srgbClr val="4A66AC"/>
                  </a:fgClr>
                  <a:bgClr>
                    <a:srgbClr val="4A66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A66AC"/>
                  </a:outerShdw>
                </a:effectLst>
                <a:latin typeface="Trebuchet MS" panose="020B0603020202020204"/>
                <a:ea typeface="微軟正黑體" panose="020B0604030504040204" pitchFamily="34" charset="-120"/>
              </a:rPr>
              <a:t>拍攝環保創意影片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7200" b="1" i="0" u="none" strike="noStrike" kern="1200" cap="none" spc="0" normalizeH="0" baseline="0" noProof="0" dirty="0">
              <a:ln w="12700">
                <a:solidFill>
                  <a:srgbClr val="4A66AC"/>
                </a:solidFill>
                <a:prstDash val="solid"/>
              </a:ln>
              <a:pattFill prst="pct50">
                <a:fgClr>
                  <a:srgbClr val="4A66AC"/>
                </a:fgClr>
                <a:bgClr>
                  <a:srgbClr val="4A66AC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A66AC"/>
                </a:outerShdw>
              </a:effectLst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3888E05B-1B33-4690-AA05-803964224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1875483"/>
              </p:ext>
            </p:extLst>
          </p:nvPr>
        </p:nvGraphicFramePr>
        <p:xfrm>
          <a:off x="458124" y="3875713"/>
          <a:ext cx="11026404" cy="267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11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1174A57D-27C3-459B-83D7-8C089C8DEADC}"/>
              </a:ext>
            </a:extLst>
          </p:cNvPr>
          <p:cNvGrpSpPr/>
          <p:nvPr/>
        </p:nvGrpSpPr>
        <p:grpSpPr>
          <a:xfrm>
            <a:off x="395052" y="393612"/>
            <a:ext cx="3935694" cy="1460355"/>
            <a:chOff x="3230" y="550905"/>
            <a:chExt cx="3935694" cy="1574277"/>
          </a:xfrm>
          <a:scene3d>
            <a:camera prst="orthographicFront"/>
            <a:lightRig rig="flat" dir="t"/>
          </a:scene3d>
        </p:grpSpPr>
        <p:sp>
          <p:nvSpPr>
            <p:cNvPr id="3" name="箭號: ＞形 2">
              <a:extLst>
                <a:ext uri="{FF2B5EF4-FFF2-40B4-BE49-F238E27FC236}">
                  <a16:creationId xmlns:a16="http://schemas.microsoft.com/office/drawing/2014/main" id="{0AE2FD1F-9059-4FD1-983B-5C1FBA1E426E}"/>
                </a:ext>
              </a:extLst>
            </p:cNvPr>
            <p:cNvSpPr/>
            <p:nvPr/>
          </p:nvSpPr>
          <p:spPr>
            <a:xfrm>
              <a:off x="3230" y="550905"/>
              <a:ext cx="3935694" cy="157427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箭號: ＞形 4">
              <a:extLst>
                <a:ext uri="{FF2B5EF4-FFF2-40B4-BE49-F238E27FC236}">
                  <a16:creationId xmlns:a16="http://schemas.microsoft.com/office/drawing/2014/main" id="{1AB0D857-8C21-41D0-B6ED-79135691DB25}"/>
                </a:ext>
              </a:extLst>
            </p:cNvPr>
            <p:cNvSpPr txBox="1"/>
            <p:nvPr/>
          </p:nvSpPr>
          <p:spPr>
            <a:xfrm>
              <a:off x="790369" y="550905"/>
              <a:ext cx="2361417" cy="1574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拍攝影片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FBD6B073-E97A-4E0E-8449-864B2231F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7" r="9189"/>
          <a:stretch/>
        </p:blipFill>
        <p:spPr>
          <a:xfrm>
            <a:off x="238345" y="2992773"/>
            <a:ext cx="6610525" cy="372567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C237879-76BF-4A5C-931E-6E730EB54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996" y="353712"/>
            <a:ext cx="4774627" cy="6364733"/>
          </a:xfrm>
          <a:prstGeom prst="rect">
            <a:avLst/>
          </a:prstGeom>
        </p:spPr>
      </p:pic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51613741-D593-4525-8961-D81617C29381}"/>
              </a:ext>
            </a:extLst>
          </p:cNvPr>
          <p:cNvSpPr/>
          <p:nvPr/>
        </p:nvSpPr>
        <p:spPr>
          <a:xfrm>
            <a:off x="5578679" y="1820277"/>
            <a:ext cx="1686187" cy="1325595"/>
          </a:xfrm>
          <a:custGeom>
            <a:avLst/>
            <a:gdLst>
              <a:gd name="connsiteX0" fmla="*/ 1686187 w 1686187"/>
              <a:gd name="connsiteY0" fmla="*/ 42079 h 1325595"/>
              <a:gd name="connsiteX1" fmla="*/ 1115736 w 1686187"/>
              <a:gd name="connsiteY1" fmla="*/ 33690 h 1325595"/>
              <a:gd name="connsiteX2" fmla="*/ 503339 w 1686187"/>
              <a:gd name="connsiteY2" fmla="*/ 411195 h 1325595"/>
              <a:gd name="connsiteX3" fmla="*/ 125835 w 1686187"/>
              <a:gd name="connsiteY3" fmla="*/ 914534 h 1325595"/>
              <a:gd name="connsiteX4" fmla="*/ 0 w 1686187"/>
              <a:gd name="connsiteY4" fmla="*/ 1325595 h 1325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187" h="1325595">
                <a:moveTo>
                  <a:pt x="1686187" y="42079"/>
                </a:moveTo>
                <a:cubicBezTo>
                  <a:pt x="1499532" y="7125"/>
                  <a:pt x="1312877" y="-27829"/>
                  <a:pt x="1115736" y="33690"/>
                </a:cubicBezTo>
                <a:cubicBezTo>
                  <a:pt x="918595" y="95209"/>
                  <a:pt x="668322" y="264388"/>
                  <a:pt x="503339" y="411195"/>
                </a:cubicBezTo>
                <a:cubicBezTo>
                  <a:pt x="338355" y="558002"/>
                  <a:pt x="209725" y="762134"/>
                  <a:pt x="125835" y="914534"/>
                </a:cubicBezTo>
                <a:cubicBezTo>
                  <a:pt x="41945" y="1066934"/>
                  <a:pt x="20972" y="1196264"/>
                  <a:pt x="0" y="1325595"/>
                </a:cubicBezTo>
              </a:path>
            </a:pathLst>
          </a:cu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8E1DC1B-8DDA-4C8E-B7D2-19EE77776E44}"/>
              </a:ext>
            </a:extLst>
          </p:cNvPr>
          <p:cNvCxnSpPr>
            <a:endCxn id="15" idx="0"/>
          </p:cNvCxnSpPr>
          <p:nvPr/>
        </p:nvCxnSpPr>
        <p:spPr>
          <a:xfrm>
            <a:off x="6971251" y="1585519"/>
            <a:ext cx="293615" cy="276837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232D435-DF69-4BC0-8937-E7948C231E89}"/>
              </a:ext>
            </a:extLst>
          </p:cNvPr>
          <p:cNvCxnSpPr>
            <a:cxnSpLocks/>
          </p:cNvCxnSpPr>
          <p:nvPr/>
        </p:nvCxnSpPr>
        <p:spPr>
          <a:xfrm flipH="1">
            <a:off x="6971251" y="1862356"/>
            <a:ext cx="284959" cy="23475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44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FB55A70-D65A-4701-B0FA-CFB3F1FA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2" y="3120441"/>
            <a:ext cx="5740770" cy="323044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304D6B9-F604-47C7-B315-D90AF961A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060" y="3424806"/>
            <a:ext cx="5199888" cy="29260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91C3EC9-0CA7-46E1-BE4B-B5208B1606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" r="11363"/>
          <a:stretch/>
        </p:blipFill>
        <p:spPr>
          <a:xfrm>
            <a:off x="6755165" y="393612"/>
            <a:ext cx="5041783" cy="2648712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AC5A6DD-8839-4BDB-B237-C13F3F5549E3}"/>
              </a:ext>
            </a:extLst>
          </p:cNvPr>
          <p:cNvGrpSpPr/>
          <p:nvPr/>
        </p:nvGrpSpPr>
        <p:grpSpPr>
          <a:xfrm>
            <a:off x="395052" y="393612"/>
            <a:ext cx="3935694" cy="1460355"/>
            <a:chOff x="3230" y="550905"/>
            <a:chExt cx="3935694" cy="1574277"/>
          </a:xfrm>
          <a:scene3d>
            <a:camera prst="orthographicFront"/>
            <a:lightRig rig="flat" dir="t"/>
          </a:scene3d>
        </p:grpSpPr>
        <p:sp>
          <p:nvSpPr>
            <p:cNvPr id="6" name="箭號: ＞形 5">
              <a:extLst>
                <a:ext uri="{FF2B5EF4-FFF2-40B4-BE49-F238E27FC236}">
                  <a16:creationId xmlns:a16="http://schemas.microsoft.com/office/drawing/2014/main" id="{D4BAD319-5F83-4800-ACD4-C79B43153C3E}"/>
                </a:ext>
              </a:extLst>
            </p:cNvPr>
            <p:cNvSpPr/>
            <p:nvPr/>
          </p:nvSpPr>
          <p:spPr>
            <a:xfrm>
              <a:off x="3230" y="550905"/>
              <a:ext cx="3935694" cy="157427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" name="箭號: ＞形 4">
              <a:extLst>
                <a:ext uri="{FF2B5EF4-FFF2-40B4-BE49-F238E27FC236}">
                  <a16:creationId xmlns:a16="http://schemas.microsoft.com/office/drawing/2014/main" id="{A1317381-B938-40F5-8AE0-EC88AA39EB66}"/>
                </a:ext>
              </a:extLst>
            </p:cNvPr>
            <p:cNvSpPr txBox="1"/>
            <p:nvPr/>
          </p:nvSpPr>
          <p:spPr>
            <a:xfrm>
              <a:off x="790369" y="550905"/>
              <a:ext cx="2361417" cy="1574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拍攝影片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597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28D69596-9F49-4D9F-B354-32CD80632E5B}"/>
              </a:ext>
            </a:extLst>
          </p:cNvPr>
          <p:cNvGrpSpPr/>
          <p:nvPr/>
        </p:nvGrpSpPr>
        <p:grpSpPr>
          <a:xfrm>
            <a:off x="369886" y="343278"/>
            <a:ext cx="3935694" cy="1527467"/>
            <a:chOff x="3545354" y="550905"/>
            <a:chExt cx="3935694" cy="1574277"/>
          </a:xfrm>
          <a:scene3d>
            <a:camera prst="orthographicFront"/>
            <a:lightRig rig="flat" dir="t"/>
          </a:scene3d>
        </p:grpSpPr>
        <p:sp>
          <p:nvSpPr>
            <p:cNvPr id="3" name="箭號: ＞形 2">
              <a:extLst>
                <a:ext uri="{FF2B5EF4-FFF2-40B4-BE49-F238E27FC236}">
                  <a16:creationId xmlns:a16="http://schemas.microsoft.com/office/drawing/2014/main" id="{3EB2F5EF-A4E3-4D1F-849A-9DC9E6DB4BD3}"/>
                </a:ext>
              </a:extLst>
            </p:cNvPr>
            <p:cNvSpPr/>
            <p:nvPr/>
          </p:nvSpPr>
          <p:spPr>
            <a:xfrm>
              <a:off x="3545354" y="550905"/>
              <a:ext cx="3935694" cy="157427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箭號: ＞形 4">
              <a:extLst>
                <a:ext uri="{FF2B5EF4-FFF2-40B4-BE49-F238E27FC236}">
                  <a16:creationId xmlns:a16="http://schemas.microsoft.com/office/drawing/2014/main" id="{498ABCA1-33C4-4E87-842C-3119D8DA03CF}"/>
                </a:ext>
              </a:extLst>
            </p:cNvPr>
            <p:cNvSpPr txBox="1"/>
            <p:nvPr/>
          </p:nvSpPr>
          <p:spPr>
            <a:xfrm>
              <a:off x="4332493" y="550905"/>
              <a:ext cx="2361417" cy="1574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剪輯影片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053515A6-6E35-4344-A982-1871D1B32BAA}"/>
              </a:ext>
            </a:extLst>
          </p:cNvPr>
          <p:cNvSpPr txBox="1"/>
          <p:nvPr/>
        </p:nvSpPr>
        <p:spPr>
          <a:xfrm>
            <a:off x="7079050" y="2164360"/>
            <a:ext cx="37763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剪輯過程中，我們希望呈現的是幽默有趣的風格。不多作介紹，內容簡單易懂，搭配輕快音樂。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CFB1A7F-2A34-4E0D-BB38-70E523547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6" y="2164360"/>
            <a:ext cx="5799174" cy="435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7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65E7A52-2C21-40C9-88FA-90797309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399" y="3715273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2022/04/18-2022/05/19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E29AF1-924A-4A2B-A54A-34FF1D82F9DC}"/>
              </a:ext>
            </a:extLst>
          </p:cNvPr>
          <p:cNvSpPr/>
          <p:nvPr/>
        </p:nvSpPr>
        <p:spPr>
          <a:xfrm>
            <a:off x="543359" y="2272303"/>
            <a:ext cx="1041984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zh-TW" sz="6000" b="1" dirty="0">
                <a:ln w="12700">
                  <a:solidFill>
                    <a:srgbClr val="4A66AC"/>
                  </a:solidFill>
                  <a:prstDash val="solid"/>
                </a:ln>
                <a:pattFill prst="pct50">
                  <a:fgClr>
                    <a:srgbClr val="4A66AC"/>
                  </a:fgClr>
                  <a:bgClr>
                    <a:srgbClr val="4A66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A66AC"/>
                  </a:outerShdw>
                </a:effectLst>
                <a:latin typeface="Trebuchet MS" panose="020B0603020202020204"/>
                <a:ea typeface="微軟正黑體" panose="020B0604030504040204" pitchFamily="34" charset="-120"/>
              </a:rPr>
              <a:t>任務三 拍攝拯救海洋定格動畫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7200" b="1" i="0" u="none" strike="noStrike" kern="1200" cap="none" spc="0" normalizeH="0" baseline="0" noProof="0" dirty="0">
              <a:ln w="12700">
                <a:solidFill>
                  <a:srgbClr val="4A66AC"/>
                </a:solidFill>
                <a:prstDash val="solid"/>
              </a:ln>
              <a:pattFill prst="pct50">
                <a:fgClr>
                  <a:srgbClr val="4A66AC"/>
                </a:fgClr>
                <a:bgClr>
                  <a:srgbClr val="4A66AC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A66AC"/>
                </a:outerShdw>
              </a:effectLst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3888E05B-1B33-4690-AA05-803964224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243507"/>
              </p:ext>
            </p:extLst>
          </p:nvPr>
        </p:nvGraphicFramePr>
        <p:xfrm>
          <a:off x="458124" y="3875713"/>
          <a:ext cx="11026404" cy="267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9672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1174A57D-27C3-459B-83D7-8C089C8DEADC}"/>
              </a:ext>
            </a:extLst>
          </p:cNvPr>
          <p:cNvGrpSpPr/>
          <p:nvPr/>
        </p:nvGrpSpPr>
        <p:grpSpPr>
          <a:xfrm>
            <a:off x="395052" y="393612"/>
            <a:ext cx="3935694" cy="1460355"/>
            <a:chOff x="3230" y="550905"/>
            <a:chExt cx="3935694" cy="1574277"/>
          </a:xfrm>
          <a:scene3d>
            <a:camera prst="orthographicFront"/>
            <a:lightRig rig="flat" dir="t"/>
          </a:scene3d>
        </p:grpSpPr>
        <p:sp>
          <p:nvSpPr>
            <p:cNvPr id="3" name="箭號: ＞形 2">
              <a:extLst>
                <a:ext uri="{FF2B5EF4-FFF2-40B4-BE49-F238E27FC236}">
                  <a16:creationId xmlns:a16="http://schemas.microsoft.com/office/drawing/2014/main" id="{0AE2FD1F-9059-4FD1-983B-5C1FBA1E426E}"/>
                </a:ext>
              </a:extLst>
            </p:cNvPr>
            <p:cNvSpPr/>
            <p:nvPr/>
          </p:nvSpPr>
          <p:spPr>
            <a:xfrm>
              <a:off x="3230" y="550905"/>
              <a:ext cx="3935694" cy="157427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箭號: ＞形 4">
              <a:extLst>
                <a:ext uri="{FF2B5EF4-FFF2-40B4-BE49-F238E27FC236}">
                  <a16:creationId xmlns:a16="http://schemas.microsoft.com/office/drawing/2014/main" id="{1AB0D857-8C21-41D0-B6ED-79135691DB25}"/>
                </a:ext>
              </a:extLst>
            </p:cNvPr>
            <p:cNvSpPr txBox="1"/>
            <p:nvPr/>
          </p:nvSpPr>
          <p:spPr>
            <a:xfrm>
              <a:off x="790369" y="550905"/>
              <a:ext cx="2361417" cy="1574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</a:rPr>
                <a:t>討論腳本</a:t>
              </a:r>
              <a:endParaRPr lang="zh-TW" altLang="en-US" sz="4000" b="1" kern="1200" dirty="0">
                <a:solidFill>
                  <a:prstClr val="black"/>
                </a:solidFill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026" name="Picture 2" descr="E:\王老師\公益111\照片\3(海龜)\581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" y="3262943"/>
            <a:ext cx="5627810" cy="314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王老師\公益111\照片\3(海龜)\5811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" t="1691" r="-86" b="1772"/>
          <a:stretch/>
        </p:blipFill>
        <p:spPr bwMode="auto">
          <a:xfrm>
            <a:off x="6026012" y="724617"/>
            <a:ext cx="5725850" cy="316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026012" y="4196261"/>
            <a:ext cx="483464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進行任務二的途中，我們發現低年級的同學沒參加朝會，觀看環保影片，所以我們決定以樂高材料拍攝拯救海洋定格動畫，並至低年級播放影片、宣導環保。</a:t>
            </a:r>
          </a:p>
          <a:p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CEC728F-3490-4F0F-B815-1A94D3714DB4}"/>
              </a:ext>
            </a:extLst>
          </p:cNvPr>
          <p:cNvSpPr txBox="1"/>
          <p:nvPr/>
        </p:nvSpPr>
        <p:spPr>
          <a:xfrm>
            <a:off x="141483" y="2206305"/>
            <a:ext cx="5219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我們每個人都寫了一個小故事，並向同學們發表，討論故事裡的優缺點。</a:t>
            </a:r>
          </a:p>
        </p:txBody>
      </p:sp>
    </p:spTree>
    <p:extLst>
      <p:ext uri="{BB962C8B-B14F-4D97-AF65-F5344CB8AC3E}">
        <p14:creationId xmlns:p14="http://schemas.microsoft.com/office/powerpoint/2010/main" val="2177748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王老師\公益111\照片\3(海龜)\5811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0"/>
          <a:stretch/>
        </p:blipFill>
        <p:spPr bwMode="auto">
          <a:xfrm>
            <a:off x="5909095" y="3070371"/>
            <a:ext cx="6133665" cy="343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:\王老師\公益111\照片\3(海龜)\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2" y="2497137"/>
            <a:ext cx="5342906" cy="400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1174A57D-27C3-459B-83D7-8C089C8DEADC}"/>
              </a:ext>
            </a:extLst>
          </p:cNvPr>
          <p:cNvGrpSpPr/>
          <p:nvPr/>
        </p:nvGrpSpPr>
        <p:grpSpPr>
          <a:xfrm>
            <a:off x="395052" y="393612"/>
            <a:ext cx="3935694" cy="1460355"/>
            <a:chOff x="3230" y="550905"/>
            <a:chExt cx="3935694" cy="1574277"/>
          </a:xfrm>
          <a:scene3d>
            <a:camera prst="orthographicFront"/>
            <a:lightRig rig="flat" dir="t"/>
          </a:scene3d>
        </p:grpSpPr>
        <p:sp>
          <p:nvSpPr>
            <p:cNvPr id="5" name="箭號: ＞形 2">
              <a:extLst>
                <a:ext uri="{FF2B5EF4-FFF2-40B4-BE49-F238E27FC236}">
                  <a16:creationId xmlns:a16="http://schemas.microsoft.com/office/drawing/2014/main" id="{0AE2FD1F-9059-4FD1-983B-5C1FBA1E426E}"/>
                </a:ext>
              </a:extLst>
            </p:cNvPr>
            <p:cNvSpPr/>
            <p:nvPr/>
          </p:nvSpPr>
          <p:spPr>
            <a:xfrm>
              <a:off x="3230" y="550905"/>
              <a:ext cx="3935694" cy="157427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箭號: ＞形 4">
              <a:extLst>
                <a:ext uri="{FF2B5EF4-FFF2-40B4-BE49-F238E27FC236}">
                  <a16:creationId xmlns:a16="http://schemas.microsoft.com/office/drawing/2014/main" id="{1AB0D857-8C21-41D0-B6ED-79135691DB25}"/>
                </a:ext>
              </a:extLst>
            </p:cNvPr>
            <p:cNvSpPr txBox="1"/>
            <p:nvPr/>
          </p:nvSpPr>
          <p:spPr>
            <a:xfrm>
              <a:off x="790369" y="550905"/>
              <a:ext cx="2361417" cy="1574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拍攝影片</a:t>
              </a: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2439861C-41E8-4504-AAB8-A0FAFAB1AA6A}"/>
              </a:ext>
            </a:extLst>
          </p:cNvPr>
          <p:cNvSpPr txBox="1"/>
          <p:nvPr/>
        </p:nvSpPr>
        <p:spPr>
          <a:xfrm>
            <a:off x="5872294" y="1275127"/>
            <a:ext cx="3935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我們將所有人的腳本綜合起來，修飾後開始一張一張拍攝定格動畫。</a:t>
            </a:r>
          </a:p>
        </p:txBody>
      </p:sp>
    </p:spTree>
    <p:extLst>
      <p:ext uri="{BB962C8B-B14F-4D97-AF65-F5344CB8AC3E}">
        <p14:creationId xmlns:p14="http://schemas.microsoft.com/office/powerpoint/2010/main" val="66069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41154" y="390365"/>
            <a:ext cx="3935694" cy="1447060"/>
            <a:chOff x="3545354" y="550905"/>
            <a:chExt cx="3935694" cy="1574277"/>
          </a:xfrm>
          <a:scene3d>
            <a:camera prst="orthographicFront"/>
            <a:lightRig rig="flat" dir="t"/>
          </a:scene3d>
        </p:grpSpPr>
        <p:sp>
          <p:nvSpPr>
            <p:cNvPr id="3" name="＞形箭號 2"/>
            <p:cNvSpPr/>
            <p:nvPr/>
          </p:nvSpPr>
          <p:spPr>
            <a:xfrm>
              <a:off x="3545354" y="550905"/>
              <a:ext cx="3935694" cy="157427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/>
            <p:cNvSpPr/>
            <p:nvPr/>
          </p:nvSpPr>
          <p:spPr>
            <a:xfrm>
              <a:off x="4332493" y="550905"/>
              <a:ext cx="2361417" cy="1574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剪輯影片</a:t>
              </a:r>
            </a:p>
          </p:txBody>
        </p:sp>
      </p:grpSp>
      <p:sp>
        <p:nvSpPr>
          <p:cNvPr id="8" name="文字方塊 7"/>
          <p:cNvSpPr txBox="1"/>
          <p:nvPr/>
        </p:nvSpPr>
        <p:spPr>
          <a:xfrm>
            <a:off x="7272068" y="2164359"/>
            <a:ext cx="3778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和任務二一樣我們影片的內容簡潔明瞭，定格動畫的配音也是我們自己來。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82613D5-EF7B-4721-83EE-63F93CD01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60" y="2164358"/>
            <a:ext cx="5940818" cy="445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49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41154" y="390365"/>
            <a:ext cx="3935694" cy="1447060"/>
            <a:chOff x="3545354" y="550905"/>
            <a:chExt cx="3935694" cy="1574277"/>
          </a:xfrm>
          <a:scene3d>
            <a:camera prst="orthographicFront"/>
            <a:lightRig rig="flat" dir="t"/>
          </a:scene3d>
        </p:grpSpPr>
        <p:sp>
          <p:nvSpPr>
            <p:cNvPr id="3" name="＞形箭號 2"/>
            <p:cNvSpPr/>
            <p:nvPr/>
          </p:nvSpPr>
          <p:spPr>
            <a:xfrm>
              <a:off x="3545354" y="550905"/>
              <a:ext cx="3935694" cy="157427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/>
            <p:cNvSpPr/>
            <p:nvPr/>
          </p:nvSpPr>
          <p:spPr>
            <a:xfrm>
              <a:off x="4332493" y="550905"/>
              <a:ext cx="2361417" cy="1574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播放影片</a:t>
              </a:r>
            </a:p>
          </p:txBody>
        </p:sp>
      </p:grpSp>
      <p:pic>
        <p:nvPicPr>
          <p:cNvPr id="2050" name="Picture 2" descr="E:\王老師\公益111\照片\3(海龜)\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56" y="3434377"/>
            <a:ext cx="4416717" cy="331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王老師\公益111\照片\3(海龜)\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280" y="3420518"/>
            <a:ext cx="4429255" cy="332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王老師\公益111\照片\3(海龜)\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99" y="70462"/>
            <a:ext cx="4386232" cy="32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32913" y="2260121"/>
            <a:ext cx="25534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我們利用下課與低年級導師協調播放影片的時間，到了播放時間我們到低年級各班播放定格動畫並宣導環境保護。</a:t>
            </a:r>
          </a:p>
        </p:txBody>
      </p:sp>
    </p:spTree>
    <p:extLst>
      <p:ext uri="{BB962C8B-B14F-4D97-AF65-F5344CB8AC3E}">
        <p14:creationId xmlns:p14="http://schemas.microsoft.com/office/powerpoint/2010/main" val="321544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7FA6FAD-FA2B-454C-9A3B-2C2BBB5CB8AC}"/>
              </a:ext>
            </a:extLst>
          </p:cNvPr>
          <p:cNvSpPr/>
          <p:nvPr/>
        </p:nvSpPr>
        <p:spPr>
          <a:xfrm>
            <a:off x="237688" y="1921434"/>
            <a:ext cx="32017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我們發現：許多動物因誤食、誤觸垃圾受傷和死亡，於是我們決定製作一系列環保活動來向同學們宣導環保。</a:t>
            </a:r>
            <a:endParaRPr lang="zh-TW" altLang="en-US" sz="28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F3BAB7-954E-4CA0-AEB7-66EDA763280E}"/>
              </a:ext>
            </a:extLst>
          </p:cNvPr>
          <p:cNvSpPr/>
          <p:nvPr/>
        </p:nvSpPr>
        <p:spPr>
          <a:xfrm>
            <a:off x="237688" y="358359"/>
            <a:ext cx="43396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發現動物困境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928C54A-87D9-4B17-829E-9D45FA2A6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84252" y="238012"/>
            <a:ext cx="5936525" cy="333687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EBD014-EFFB-4F79-86A2-F8FC18A92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9487" y="2984961"/>
            <a:ext cx="4946384" cy="3710625"/>
          </a:xfrm>
          <a:prstGeom prst="rect">
            <a:avLst/>
          </a:prstGeom>
        </p:spPr>
      </p:pic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4943B362-0489-4CB0-811F-5957013491BE}"/>
              </a:ext>
            </a:extLst>
          </p:cNvPr>
          <p:cNvSpPr/>
          <p:nvPr/>
        </p:nvSpPr>
        <p:spPr>
          <a:xfrm>
            <a:off x="8070209" y="3338818"/>
            <a:ext cx="1117350" cy="973123"/>
          </a:xfrm>
          <a:custGeom>
            <a:avLst/>
            <a:gdLst>
              <a:gd name="connsiteX0" fmla="*/ 0 w 1117350"/>
              <a:gd name="connsiteY0" fmla="*/ 973123 h 973123"/>
              <a:gd name="connsiteX1" fmla="*/ 570452 w 1117350"/>
              <a:gd name="connsiteY1" fmla="*/ 939567 h 973123"/>
              <a:gd name="connsiteX2" fmla="*/ 931178 w 1117350"/>
              <a:gd name="connsiteY2" fmla="*/ 645953 h 973123"/>
              <a:gd name="connsiteX3" fmla="*/ 1090569 w 1117350"/>
              <a:gd name="connsiteY3" fmla="*/ 251670 h 973123"/>
              <a:gd name="connsiteX4" fmla="*/ 1115736 w 1117350"/>
              <a:gd name="connsiteY4" fmla="*/ 0 h 97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7350" h="973123">
                <a:moveTo>
                  <a:pt x="0" y="973123"/>
                </a:moveTo>
                <a:lnTo>
                  <a:pt x="570452" y="939567"/>
                </a:lnTo>
                <a:cubicBezTo>
                  <a:pt x="725648" y="885039"/>
                  <a:pt x="844492" y="760602"/>
                  <a:pt x="931178" y="645953"/>
                </a:cubicBezTo>
                <a:cubicBezTo>
                  <a:pt x="1017864" y="531304"/>
                  <a:pt x="1059809" y="359329"/>
                  <a:pt x="1090569" y="251670"/>
                </a:cubicBezTo>
                <a:cubicBezTo>
                  <a:pt x="1121329" y="144011"/>
                  <a:pt x="1118532" y="72005"/>
                  <a:pt x="1115736" y="0"/>
                </a:cubicBezTo>
              </a:path>
            </a:pathLst>
          </a:cu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739207F-AE28-4E7A-A63F-1619642430CD}"/>
              </a:ext>
            </a:extLst>
          </p:cNvPr>
          <p:cNvCxnSpPr>
            <a:cxnSpLocks/>
            <a:endCxn id="14" idx="4"/>
          </p:cNvCxnSpPr>
          <p:nvPr/>
        </p:nvCxnSpPr>
        <p:spPr>
          <a:xfrm flipH="1" flipV="1">
            <a:off x="9185945" y="3338818"/>
            <a:ext cx="167782" cy="236066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FE26AE80-EF70-4A65-96E8-5EA5BC41E9AC}"/>
              </a:ext>
            </a:extLst>
          </p:cNvPr>
          <p:cNvCxnSpPr>
            <a:cxnSpLocks/>
            <a:endCxn id="14" idx="4"/>
          </p:cNvCxnSpPr>
          <p:nvPr/>
        </p:nvCxnSpPr>
        <p:spPr>
          <a:xfrm flipV="1">
            <a:off x="8951053" y="3338818"/>
            <a:ext cx="234892" cy="190974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332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511AD9C-C8A9-4DD5-9DB5-DED714ECB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725" y="1441213"/>
            <a:ext cx="5696798" cy="427356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AE95C7C-C194-44E4-9E7C-A2C29AD1F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54" y="2420574"/>
            <a:ext cx="5696798" cy="4273563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72B0FA13-1C0C-47B0-87C6-FBC96B20D83E}"/>
              </a:ext>
            </a:extLst>
          </p:cNvPr>
          <p:cNvGrpSpPr/>
          <p:nvPr/>
        </p:nvGrpSpPr>
        <p:grpSpPr>
          <a:xfrm>
            <a:off x="341154" y="390365"/>
            <a:ext cx="3935694" cy="1447060"/>
            <a:chOff x="3545354" y="550905"/>
            <a:chExt cx="3935694" cy="1574277"/>
          </a:xfrm>
          <a:scene3d>
            <a:camera prst="orthographicFront"/>
            <a:lightRig rig="flat" dir="t"/>
          </a:scene3d>
        </p:grpSpPr>
        <p:sp>
          <p:nvSpPr>
            <p:cNvPr id="5" name="＞形箭號 2">
              <a:extLst>
                <a:ext uri="{FF2B5EF4-FFF2-40B4-BE49-F238E27FC236}">
                  <a16:creationId xmlns:a16="http://schemas.microsoft.com/office/drawing/2014/main" id="{FB7E52AE-85A8-4629-8FAF-9EB1B063212B}"/>
                </a:ext>
              </a:extLst>
            </p:cNvPr>
            <p:cNvSpPr/>
            <p:nvPr/>
          </p:nvSpPr>
          <p:spPr>
            <a:xfrm>
              <a:off x="3545354" y="550905"/>
              <a:ext cx="3935694" cy="157427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＞形箭號 4">
              <a:extLst>
                <a:ext uri="{FF2B5EF4-FFF2-40B4-BE49-F238E27FC236}">
                  <a16:creationId xmlns:a16="http://schemas.microsoft.com/office/drawing/2014/main" id="{BE46DB03-FE0A-4E02-8F8A-A0CCCE41BB6C}"/>
                </a:ext>
              </a:extLst>
            </p:cNvPr>
            <p:cNvSpPr/>
            <p:nvPr/>
          </p:nvSpPr>
          <p:spPr>
            <a:xfrm>
              <a:off x="4332493" y="550905"/>
              <a:ext cx="2361417" cy="15742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40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播放影片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109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65E7A52-2C21-40C9-88FA-90797309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399" y="3715273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2022/05/15-2022/10/28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E29AF1-924A-4A2B-A54A-34FF1D82F9DC}"/>
              </a:ext>
            </a:extLst>
          </p:cNvPr>
          <p:cNvSpPr/>
          <p:nvPr/>
        </p:nvSpPr>
        <p:spPr>
          <a:xfrm>
            <a:off x="1356028" y="2304354"/>
            <a:ext cx="87735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zh-TW" sz="7200" b="1" dirty="0">
                <a:ln w="12700">
                  <a:solidFill>
                    <a:srgbClr val="4A66AC"/>
                  </a:solidFill>
                  <a:prstDash val="solid"/>
                </a:ln>
                <a:pattFill prst="pct50">
                  <a:fgClr>
                    <a:srgbClr val="4A66AC"/>
                  </a:fgClr>
                  <a:bgClr>
                    <a:srgbClr val="4A66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A66AC"/>
                  </a:outerShdw>
                </a:effectLst>
                <a:latin typeface="Trebuchet MS" panose="020B0603020202020204"/>
                <a:ea typeface="微軟正黑體" panose="020B0604030504040204" pitchFamily="34" charset="-120"/>
              </a:rPr>
              <a:t>任務四 環保闖關活動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3888E05B-1B33-4690-AA05-803964224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23640"/>
              </p:ext>
            </p:extLst>
          </p:nvPr>
        </p:nvGraphicFramePr>
        <p:xfrm>
          <a:off x="458124" y="3875713"/>
          <a:ext cx="11026404" cy="267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4550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76867" y="297366"/>
            <a:ext cx="3234084" cy="1169125"/>
            <a:chOff x="5114" y="742575"/>
            <a:chExt cx="2977344" cy="1190937"/>
          </a:xfrm>
          <a:scene3d>
            <a:camera prst="orthographicFront"/>
            <a:lightRig rig="flat" dir="t"/>
          </a:scene3d>
        </p:grpSpPr>
        <p:sp>
          <p:nvSpPr>
            <p:cNvPr id="3" name="＞形箭號 2"/>
            <p:cNvSpPr/>
            <p:nvPr/>
          </p:nvSpPr>
          <p:spPr>
            <a:xfrm>
              <a:off x="511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/>
            <p:cNvSpPr/>
            <p:nvPr/>
          </p:nvSpPr>
          <p:spPr>
            <a:xfrm>
              <a:off x="600583" y="742575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700" b="1" kern="1200" dirty="0"/>
                <a:t>設計闖關</a:t>
              </a:r>
              <a:endParaRPr lang="en-US" altLang="zh-TW" sz="2700" b="1" kern="1200" dirty="0"/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700" b="1" kern="1200" dirty="0"/>
                <a:t>關卡</a:t>
              </a:r>
            </a:p>
          </p:txBody>
        </p:sp>
      </p:grpSp>
      <p:pic>
        <p:nvPicPr>
          <p:cNvPr id="4098" name="Picture 2" descr="E:\王老師\公益111\照片\4(闖關 )\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908" y="2044042"/>
            <a:ext cx="3376613" cy="450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王老師\公益111\照片\4(闖關 )\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86" y="534838"/>
            <a:ext cx="4537177" cy="60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76867" y="2781729"/>
            <a:ext cx="35680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我們決定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以</a:t>
            </a:r>
            <a:r>
              <a:rPr lang="zh-TW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闖關的方式帶領同學們一起來減塑，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首先我們設計</a:t>
            </a:r>
            <a:r>
              <a:rPr lang="en-US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20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道關卡。</a:t>
            </a:r>
          </a:p>
        </p:txBody>
      </p:sp>
    </p:spTree>
    <p:extLst>
      <p:ext uri="{BB962C8B-B14F-4D97-AF65-F5344CB8AC3E}">
        <p14:creationId xmlns:p14="http://schemas.microsoft.com/office/powerpoint/2010/main" val="2187965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王老師\公益111\照片\4(闖關 )\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" r="10345" b="2954"/>
          <a:stretch/>
        </p:blipFill>
        <p:spPr bwMode="auto">
          <a:xfrm>
            <a:off x="7297947" y="215660"/>
            <a:ext cx="4580626" cy="644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276867" y="297366"/>
            <a:ext cx="3234084" cy="1169125"/>
            <a:chOff x="5114" y="742575"/>
            <a:chExt cx="2977344" cy="1190937"/>
          </a:xfrm>
          <a:scene3d>
            <a:camera prst="orthographicFront"/>
            <a:lightRig rig="flat" dir="t"/>
          </a:scene3d>
        </p:grpSpPr>
        <p:sp>
          <p:nvSpPr>
            <p:cNvPr id="5" name="＞形箭號 4"/>
            <p:cNvSpPr/>
            <p:nvPr/>
          </p:nvSpPr>
          <p:spPr>
            <a:xfrm>
              <a:off x="511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＞形箭號 4"/>
            <p:cNvSpPr/>
            <p:nvPr/>
          </p:nvSpPr>
          <p:spPr>
            <a:xfrm>
              <a:off x="600583" y="742575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8014" tIns="36005" rIns="36005" bIns="36005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700" b="1" kern="1200" dirty="0"/>
                <a:t>設計闖關</a:t>
              </a:r>
              <a:endParaRPr lang="en-US" altLang="zh-TW" sz="2700" b="1" kern="1200" dirty="0"/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700" b="1" kern="1200" dirty="0"/>
                <a:t>關卡</a:t>
              </a:r>
            </a:p>
          </p:txBody>
        </p:sp>
      </p:grpSp>
      <p:pic>
        <p:nvPicPr>
          <p:cNvPr id="17" name="Picture 4" descr="E:\王老師\公益111\照片\4(闖關 )\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51" y="1877855"/>
            <a:ext cx="6381831" cy="478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106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76867" y="331872"/>
            <a:ext cx="3121942" cy="1242546"/>
            <a:chOff x="2684724" y="742575"/>
            <a:chExt cx="2977344" cy="1256456"/>
          </a:xfrm>
          <a:scene3d>
            <a:camera prst="orthographicFront"/>
            <a:lightRig rig="flat" dir="t"/>
          </a:scene3d>
        </p:grpSpPr>
        <p:sp>
          <p:nvSpPr>
            <p:cNvPr id="3" name="＞形箭號 2"/>
            <p:cNvSpPr/>
            <p:nvPr/>
          </p:nvSpPr>
          <p:spPr>
            <a:xfrm>
              <a:off x="268472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/>
            <p:cNvSpPr/>
            <p:nvPr/>
          </p:nvSpPr>
          <p:spPr>
            <a:xfrm>
              <a:off x="3280193" y="742575"/>
              <a:ext cx="1786407" cy="125645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5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設計闖關地圖與獎品</a:t>
              </a:r>
            </a:p>
          </p:txBody>
        </p:sp>
      </p:grpSp>
      <p:pic>
        <p:nvPicPr>
          <p:cNvPr id="6146" name="Picture 2" descr="E:\王老師\公益111\照片\4(闖關 )\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194" y="331872"/>
            <a:ext cx="5273941" cy="395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6489194" y="4654501"/>
            <a:ext cx="35348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設計完環保關卡我們開始設計闖關地圖，列印出來，獎品資料夾設計完成後則是委託廠商幫忙製作。</a:t>
            </a:r>
          </a:p>
        </p:txBody>
      </p:sp>
      <p:pic>
        <p:nvPicPr>
          <p:cNvPr id="8" name="Picture 2" descr="E:\王老師\公益111\照片\4(闖關 )\65.jpg">
            <a:extLst>
              <a:ext uri="{FF2B5EF4-FFF2-40B4-BE49-F238E27FC236}">
                <a16:creationId xmlns:a16="http://schemas.microsoft.com/office/drawing/2014/main" id="{13F355C1-4468-4C6A-BB53-11175949A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2380" r="8610" b="7469"/>
          <a:stretch/>
        </p:blipFill>
        <p:spPr bwMode="auto">
          <a:xfrm rot="16200000">
            <a:off x="1227136" y="1118150"/>
            <a:ext cx="4097488" cy="599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672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30960" y="337839"/>
            <a:ext cx="3292263" cy="1105950"/>
            <a:chOff x="5364334" y="742575"/>
            <a:chExt cx="2977344" cy="1190937"/>
          </a:xfrm>
          <a:scene3d>
            <a:camera prst="orthographicFront"/>
            <a:lightRig rig="flat" dir="t"/>
          </a:scene3d>
        </p:grpSpPr>
        <p:sp>
          <p:nvSpPr>
            <p:cNvPr id="3" name="＞形箭號 2"/>
            <p:cNvSpPr/>
            <p:nvPr/>
          </p:nvSpPr>
          <p:spPr>
            <a:xfrm>
              <a:off x="536433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/>
            <p:cNvSpPr/>
            <p:nvPr/>
          </p:nvSpPr>
          <p:spPr>
            <a:xfrm>
              <a:off x="5959803" y="742575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500" b="1" kern="1200" dirty="0">
                  <a:solidFill>
                    <a:prstClr val="black"/>
                  </a:solidFill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到各班講解闖關內容</a:t>
              </a:r>
            </a:p>
          </p:txBody>
        </p:sp>
      </p:grpSp>
      <p:pic>
        <p:nvPicPr>
          <p:cNvPr id="1030" name="Picture 6" descr="E:\王老師\公益111\照片\4(闖關 )\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901" y="254858"/>
            <a:ext cx="4502150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07951" y="1943165"/>
            <a:ext cx="3293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完成地圖與獎品後，我們到低年級各班講解闖關內容與時間。</a:t>
            </a:r>
          </a:p>
        </p:txBody>
      </p:sp>
      <p:pic>
        <p:nvPicPr>
          <p:cNvPr id="11" name="Picture 2" descr="E:\王老師\公益111\照片\4(闖關 )\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1" y="3143494"/>
            <a:ext cx="4502150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DC7BFE9-10B3-444C-A252-5A1AC0358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406" y="2844168"/>
            <a:ext cx="4501896" cy="33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91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30960" y="337839"/>
            <a:ext cx="3292263" cy="1105950"/>
            <a:chOff x="5364334" y="742575"/>
            <a:chExt cx="2977344" cy="1190937"/>
          </a:xfrm>
          <a:scene3d>
            <a:camera prst="orthographicFront"/>
            <a:lightRig rig="flat" dir="t"/>
          </a:scene3d>
        </p:grpSpPr>
        <p:sp>
          <p:nvSpPr>
            <p:cNvPr id="3" name="＞形箭號 2"/>
            <p:cNvSpPr/>
            <p:nvPr/>
          </p:nvSpPr>
          <p:spPr>
            <a:xfrm>
              <a:off x="536433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/>
            <p:cNvSpPr/>
            <p:nvPr/>
          </p:nvSpPr>
          <p:spPr>
            <a:xfrm>
              <a:off x="5959803" y="742575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400" b="1" dirty="0">
                  <a:solidFill>
                    <a:prstClr val="black"/>
                  </a:solidFill>
                  <a:ea typeface="微軟正黑體" panose="020B0604030504040204" pitchFamily="34" charset="-120"/>
                </a:rPr>
                <a:t>闖關開始；幫同學兌換獎品</a:t>
              </a:r>
              <a:endParaRPr lang="en-US" altLang="zh-TW" sz="2400" b="1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</p:grpSp>
      <p:pic>
        <p:nvPicPr>
          <p:cNvPr id="2050" name="Picture 2" descr="E:\王老師\公益111\照片\4(闖關 )\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t="2380" r="8610" b="7469"/>
          <a:stretch/>
        </p:blipFill>
        <p:spPr bwMode="auto">
          <a:xfrm rot="16200000">
            <a:off x="8085649" y="-199384"/>
            <a:ext cx="3231341" cy="473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王老師\公益111\照片\4(闖關 )\6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3" b="7303"/>
          <a:stretch/>
        </p:blipFill>
        <p:spPr bwMode="auto">
          <a:xfrm>
            <a:off x="2798201" y="3525153"/>
            <a:ext cx="4180115" cy="313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王老師\公益111\照片\4(闖關 )\6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5189" r="4249" b="9879"/>
          <a:stretch/>
        </p:blipFill>
        <p:spPr bwMode="auto">
          <a:xfrm>
            <a:off x="8428979" y="4104488"/>
            <a:ext cx="3637407" cy="255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30960" y="2131307"/>
            <a:ext cx="4488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闖關活動開始，我們輪流在資優班上等待兌換獎品的同學，也看到了很多認真闖關的同學們。</a:t>
            </a:r>
          </a:p>
        </p:txBody>
      </p:sp>
    </p:spTree>
    <p:extLst>
      <p:ext uri="{BB962C8B-B14F-4D97-AF65-F5344CB8AC3E}">
        <p14:creationId xmlns:p14="http://schemas.microsoft.com/office/powerpoint/2010/main" val="1937999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65E7A52-2C21-40C9-88FA-90797309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399" y="3715273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2022/10/19-2022/11/10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E29AF1-924A-4A2B-A54A-34FF1D82F9DC}"/>
              </a:ext>
            </a:extLst>
          </p:cNvPr>
          <p:cNvSpPr/>
          <p:nvPr/>
        </p:nvSpPr>
        <p:spPr>
          <a:xfrm>
            <a:off x="551653" y="2304354"/>
            <a:ext cx="10620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zh-TW" sz="7200" b="1" dirty="0">
                <a:ln w="12700">
                  <a:solidFill>
                    <a:srgbClr val="4A66AC"/>
                  </a:solidFill>
                  <a:prstDash val="solid"/>
                </a:ln>
                <a:pattFill prst="pct50">
                  <a:fgClr>
                    <a:srgbClr val="4A66AC"/>
                  </a:fgClr>
                  <a:bgClr>
                    <a:srgbClr val="4A66A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A66AC"/>
                  </a:outerShdw>
                </a:effectLst>
                <a:latin typeface="Trebuchet MS" panose="020B0603020202020204"/>
                <a:ea typeface="微軟正黑體" panose="020B0604030504040204" pitchFamily="34" charset="-120"/>
              </a:rPr>
              <a:t>任務五 製作標語和環保袋</a:t>
            </a: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3888E05B-1B33-4690-AA05-803964224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3504181"/>
              </p:ext>
            </p:extLst>
          </p:nvPr>
        </p:nvGraphicFramePr>
        <p:xfrm>
          <a:off x="632512" y="4331365"/>
          <a:ext cx="10501376" cy="2034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543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316747" y="334902"/>
            <a:ext cx="3748293" cy="1370145"/>
            <a:chOff x="3076" y="267743"/>
            <a:chExt cx="3748293" cy="1499317"/>
          </a:xfrm>
          <a:scene3d>
            <a:camera prst="orthographicFront"/>
            <a:lightRig rig="flat" dir="t"/>
          </a:scene3d>
        </p:grpSpPr>
        <p:sp>
          <p:nvSpPr>
            <p:cNvPr id="3" name="＞形箭號 2"/>
            <p:cNvSpPr/>
            <p:nvPr/>
          </p:nvSpPr>
          <p:spPr>
            <a:xfrm>
              <a:off x="3076" y="267744"/>
              <a:ext cx="3748293" cy="1371419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/>
            <p:cNvSpPr/>
            <p:nvPr/>
          </p:nvSpPr>
          <p:spPr>
            <a:xfrm>
              <a:off x="752735" y="267743"/>
              <a:ext cx="2248976" cy="14993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000" b="1" kern="1200" dirty="0"/>
                <a:t>發想標語</a:t>
              </a:r>
            </a:p>
          </p:txBody>
        </p:sp>
      </p:grpSp>
      <p:pic>
        <p:nvPicPr>
          <p:cNvPr id="3074" name="Picture 2" descr="E:\王老師\公益111\照片\5(環保袋)\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4"/>
          <a:stretch/>
        </p:blipFill>
        <p:spPr bwMode="auto">
          <a:xfrm>
            <a:off x="7269899" y="224216"/>
            <a:ext cx="4502150" cy="293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王老師\公益111\照片\5(環保袋)\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77" y="3344403"/>
            <a:ext cx="4502150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王老師\公益111\照片\5(環保袋)\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7" y="3344403"/>
            <a:ext cx="4502150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16747" y="1630365"/>
            <a:ext cx="6469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當知道四年級要製作環保袋進行義賣，有同學提出可以寫標語和環保袋結合。</a:t>
            </a:r>
            <a:endParaRPr lang="en-US" altLang="zh-TW" sz="2400" b="1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我們修修改改，與同學一起討論，完成環保標語。</a:t>
            </a:r>
          </a:p>
        </p:txBody>
      </p:sp>
    </p:spTree>
    <p:extLst>
      <p:ext uri="{BB962C8B-B14F-4D97-AF65-F5344CB8AC3E}">
        <p14:creationId xmlns:p14="http://schemas.microsoft.com/office/powerpoint/2010/main" val="3628709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C5FA0202-DECB-46F2-A638-B5A5B994EF2B}"/>
              </a:ext>
            </a:extLst>
          </p:cNvPr>
          <p:cNvGrpSpPr/>
          <p:nvPr/>
        </p:nvGrpSpPr>
        <p:grpSpPr>
          <a:xfrm>
            <a:off x="316747" y="334902"/>
            <a:ext cx="3748293" cy="1370145"/>
            <a:chOff x="3076" y="267743"/>
            <a:chExt cx="3748293" cy="1499317"/>
          </a:xfrm>
          <a:scene3d>
            <a:camera prst="orthographicFront"/>
            <a:lightRig rig="flat" dir="t"/>
          </a:scene3d>
        </p:grpSpPr>
        <p:sp>
          <p:nvSpPr>
            <p:cNvPr id="3" name="＞形箭號 2">
              <a:extLst>
                <a:ext uri="{FF2B5EF4-FFF2-40B4-BE49-F238E27FC236}">
                  <a16:creationId xmlns:a16="http://schemas.microsoft.com/office/drawing/2014/main" id="{64BF4A35-59A6-43BD-81E2-059D2532E04B}"/>
                </a:ext>
              </a:extLst>
            </p:cNvPr>
            <p:cNvSpPr/>
            <p:nvPr/>
          </p:nvSpPr>
          <p:spPr>
            <a:xfrm>
              <a:off x="3076" y="267744"/>
              <a:ext cx="3748293" cy="1371419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>
              <a:extLst>
                <a:ext uri="{FF2B5EF4-FFF2-40B4-BE49-F238E27FC236}">
                  <a16:creationId xmlns:a16="http://schemas.microsoft.com/office/drawing/2014/main" id="{D5DF5618-4CAD-4024-A2DA-18513031A55C}"/>
                </a:ext>
              </a:extLst>
            </p:cNvPr>
            <p:cNvSpPr/>
            <p:nvPr/>
          </p:nvSpPr>
          <p:spPr>
            <a:xfrm>
              <a:off x="752735" y="267743"/>
              <a:ext cx="2248976" cy="14993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000" b="1" kern="1200" dirty="0"/>
                <a:t>寫標語</a:t>
              </a:r>
            </a:p>
          </p:txBody>
        </p: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9315D247-0383-42C0-8676-C6F28AC55E96}"/>
              </a:ext>
            </a:extLst>
          </p:cNvPr>
          <p:cNvSpPr txBox="1"/>
          <p:nvPr/>
        </p:nvSpPr>
        <p:spPr>
          <a:xfrm>
            <a:off x="4118994" y="1103706"/>
            <a:ext cx="401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想出標語後我們開始用軟頭筆寫標語。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DA52B7C-9834-4B78-9D8B-E6C055EE2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442" y="2642532"/>
            <a:ext cx="5356559" cy="401832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E976D33-1B50-4CCE-B2AA-181EE0B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42" y="1803633"/>
            <a:ext cx="3643741" cy="48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0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0C0E716-9B29-4A23-812A-C0F6CA7C37C1}"/>
              </a:ext>
            </a:extLst>
          </p:cNvPr>
          <p:cNvSpPr/>
          <p:nvPr/>
        </p:nvSpPr>
        <p:spPr>
          <a:xfrm>
            <a:off x="276834" y="366045"/>
            <a:ext cx="3647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我們的目的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3E8DA98-709D-4C21-9C52-B50D0C54327C}"/>
              </a:ext>
            </a:extLst>
          </p:cNvPr>
          <p:cNvSpPr/>
          <p:nvPr/>
        </p:nvSpPr>
        <p:spPr>
          <a:xfrm>
            <a:off x="276834" y="1373264"/>
            <a:ext cx="1064563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zh-TW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任務一</a:t>
            </a:r>
            <a:r>
              <a:rPr lang="en-US" altLang="zh-TW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我們與生態的距離 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透過展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覽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，讓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人們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了解生態環境與它正在面臨的問題。</a:t>
            </a:r>
            <a:endParaRPr lang="en-US" altLang="zh-TW" sz="2400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zh-TW" altLang="zh-TW" sz="2400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zh-TW" altLang="zh-TW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任務二 拍攝環保創意影片</a:t>
            </a:r>
            <a:r>
              <a:rPr lang="zh-TW" altLang="en-US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用幽默輕鬆的方式讓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同學、老師們知道更多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鐵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吸管用途，減少塑膠吸管的使用。</a:t>
            </a:r>
            <a:endParaRPr lang="en-US" altLang="zh-TW" sz="2400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zh-TW" altLang="zh-TW" sz="2400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zh-TW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任務三 拍攝拯救海洋定格動畫</a:t>
            </a:r>
            <a:r>
              <a:rPr lang="zh-TW" altLang="en-US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讓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低年級的同學們藉由影片去深入思考環保相關議題。</a:t>
            </a:r>
            <a:endParaRPr lang="en-US" altLang="zh-TW" sz="2400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zh-TW" altLang="zh-TW" sz="2400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zh-TW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任務四 環保闖關活動</a:t>
            </a:r>
            <a:r>
              <a:rPr lang="zh-TW" altLang="en-US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透過闖關活動帶領低年級的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同學們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以實際行動愛地球。</a:t>
            </a:r>
            <a:endParaRPr lang="en-US" altLang="zh-TW" sz="2400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endParaRPr lang="zh-TW" altLang="zh-TW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zh-TW" altLang="zh-TW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任務五 製作標語和環保袋</a:t>
            </a:r>
            <a:r>
              <a:rPr lang="zh-TW" altLang="en-US" sz="2800" b="1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製作標語卡片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結合環保袋，讓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消費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者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看到標語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後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想</a:t>
            </a:r>
            <a:r>
              <a:rPr lang="zh-TW" altLang="en-US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想</a:t>
            </a:r>
            <a:r>
              <a:rPr lang="zh-TW" altLang="zh-TW" sz="2400" kern="1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未來，理性消費。</a:t>
            </a:r>
          </a:p>
          <a:p>
            <a:pPr algn="just">
              <a:spcAft>
                <a:spcPts val="0"/>
              </a:spcAft>
            </a:pPr>
            <a:endParaRPr lang="en-US" altLang="zh-TW" sz="2800" b="1" kern="1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zh-TW" altLang="zh-TW" sz="12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09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D2694A9-10D7-49F1-9F54-9AF4C9440447}"/>
              </a:ext>
            </a:extLst>
          </p:cNvPr>
          <p:cNvGrpSpPr/>
          <p:nvPr/>
        </p:nvGrpSpPr>
        <p:grpSpPr>
          <a:xfrm>
            <a:off x="316747" y="334902"/>
            <a:ext cx="3748293" cy="1370145"/>
            <a:chOff x="3076" y="267743"/>
            <a:chExt cx="3748293" cy="1499317"/>
          </a:xfrm>
          <a:scene3d>
            <a:camera prst="orthographicFront"/>
            <a:lightRig rig="flat" dir="t"/>
          </a:scene3d>
        </p:grpSpPr>
        <p:sp>
          <p:nvSpPr>
            <p:cNvPr id="3" name="＞形箭號 2">
              <a:extLst>
                <a:ext uri="{FF2B5EF4-FFF2-40B4-BE49-F238E27FC236}">
                  <a16:creationId xmlns:a16="http://schemas.microsoft.com/office/drawing/2014/main" id="{2F8FFE8B-110D-46FB-BDE8-ECA0579A6CCF}"/>
                </a:ext>
              </a:extLst>
            </p:cNvPr>
            <p:cNvSpPr/>
            <p:nvPr/>
          </p:nvSpPr>
          <p:spPr>
            <a:xfrm>
              <a:off x="3076" y="267744"/>
              <a:ext cx="3748293" cy="1371419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＞形箭號 4">
              <a:extLst>
                <a:ext uri="{FF2B5EF4-FFF2-40B4-BE49-F238E27FC236}">
                  <a16:creationId xmlns:a16="http://schemas.microsoft.com/office/drawing/2014/main" id="{9D870496-7FFF-4F9E-B329-66BC3FB543D7}"/>
                </a:ext>
              </a:extLst>
            </p:cNvPr>
            <p:cNvSpPr/>
            <p:nvPr/>
          </p:nvSpPr>
          <p:spPr>
            <a:xfrm>
              <a:off x="752735" y="267743"/>
              <a:ext cx="2248976" cy="149931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60020" tIns="53340" rIns="53340" bIns="5334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b="1" dirty="0">
                  <a:solidFill>
                    <a:prstClr val="black"/>
                  </a:solidFill>
                </a:rPr>
                <a:t>與環保袋結合</a:t>
              </a:r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68DD72FB-019B-4C2B-A15E-7E1DACF7372B}"/>
              </a:ext>
            </a:extLst>
          </p:cNvPr>
          <p:cNvSpPr txBox="1"/>
          <p:nvPr/>
        </p:nvSpPr>
        <p:spPr>
          <a:xfrm>
            <a:off x="6096000" y="1289548"/>
            <a:ext cx="5629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寫完標語後我們用釘書針</a:t>
            </a:r>
            <a:endParaRPr lang="en-US" altLang="zh-TW" sz="2400" b="1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把標語與袋子黏再一起。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A5843B8-4C10-4590-B33B-DEF218717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47" y="2120545"/>
            <a:ext cx="6234820" cy="46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34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644768" y="246185"/>
            <a:ext cx="10380785" cy="87336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ea"/>
                <a:ea typeface="+mj-ea"/>
              </a:rPr>
              <a:t>                    任務心得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05153" y="1260231"/>
            <a:ext cx="5023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王悅：</a:t>
            </a:r>
            <a:endParaRPr lang="en-US" altLang="zh-TW" sz="22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策展中</a:t>
            </a:r>
            <a:r>
              <a:rPr lang="en-US" altLang="zh-TW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(</a:t>
            </a:r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任務一</a:t>
            </a:r>
            <a:r>
              <a:rPr lang="en-US" altLang="zh-TW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)</a:t>
            </a:r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我因為不了解策展所以討論細節時我都想不出甚麼，在老師帶我們去高美館聽其他策展人分享經驗後才有了想法，加上與同學們討論修改，我對展覽背後的事情了解了很多。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73" y="1326732"/>
            <a:ext cx="3732514" cy="279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05153" y="3548369"/>
            <a:ext cx="50375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李壬捷：</a:t>
            </a:r>
            <a:endParaRPr lang="en-US" altLang="zh-TW" sz="22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一開始寫導覽稿時我覺得好困難，不過老師很有耐心地指導我，還有同學也會給我建議。我覺得這份經驗很寶貴。</a:t>
            </a:r>
            <a:endParaRPr lang="en-US" altLang="zh-TW" sz="22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6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 </a:t>
            </a:r>
            <a:endParaRPr lang="en-US" altLang="zh-TW" sz="6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陳彥霖：</a:t>
            </a:r>
            <a:endParaRPr lang="en-US" altLang="zh-TW" sz="22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因為之前沒有太多寫畫作解讀或心得的經驗，所以我與同學和老師一起討論，還上網參考展覽中的作品說明牌。</a:t>
            </a:r>
            <a:endParaRPr lang="en-US" altLang="zh-TW" sz="22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15" y="2726046"/>
            <a:ext cx="2934854" cy="39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07B34A-2E21-4ECB-9EDD-DA44E305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36765" y="5028631"/>
            <a:ext cx="1829369" cy="18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05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7" y="221703"/>
            <a:ext cx="103822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264482" y="1264690"/>
            <a:ext cx="522039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陳雋棋：進行任務的過程中我在網路上看到了海龜鼻孔被吸管插進去的影片，畫面中的海龜好痛苦，讓我想到地球上有好多動物都因為垃圾而被纏住，吃到肚子裡、被刺傷</a:t>
            </a:r>
            <a:r>
              <a:rPr lang="en-US" altLang="zh-TW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……</a:t>
            </a:r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。因此我想與同學一起，讓地球變乾淨。</a:t>
            </a:r>
            <a:endParaRPr lang="en-US" altLang="zh-TW" sz="22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800" dirty="0">
                <a:solidFill>
                  <a:schemeClr val="bg2">
                    <a:lumMod val="10000"/>
                  </a:schemeClr>
                </a:solidFill>
                <a:latin typeface="+mj-ea"/>
              </a:rPr>
              <a:t> </a:t>
            </a:r>
            <a:endParaRPr lang="en-US" altLang="zh-TW" sz="800" dirty="0">
              <a:solidFill>
                <a:schemeClr val="bg2">
                  <a:lumMod val="10000"/>
                </a:schemeClr>
              </a:solidFill>
              <a:latin typeface="+mj-ea"/>
            </a:endParaRPr>
          </a:p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洪煒捷：這一系列任務對我來說是非常寶貴的經驗，學會了策展、拍攝與剪輯影片</a:t>
            </a:r>
            <a:r>
              <a:rPr lang="en-US" altLang="zh-TW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…</a:t>
            </a:r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，也鍛鍊了我的溝通能力，最重要的是我們讓好多人了解到動物們的困境，我希望透過這些活動可以間接幫助到動物與自然環境。</a:t>
            </a:r>
            <a:endParaRPr lang="en-US" altLang="zh-TW" sz="22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endParaRPr lang="en-US" altLang="zh-TW" sz="2200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A32C1DE-EB07-4E9E-B759-654EBDA5D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181" y="1264690"/>
            <a:ext cx="3809804" cy="2857998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EE5DCC2-ED07-467A-85E2-0A91CA43A30F}"/>
              </a:ext>
            </a:extLst>
          </p:cNvPr>
          <p:cNvSpPr txBox="1"/>
          <p:nvPr/>
        </p:nvSpPr>
        <p:spPr>
          <a:xfrm>
            <a:off x="5654182" y="4311941"/>
            <a:ext cx="45132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李維恩：看到了一連串的動物慘案後，我被地球上垃圾的量深深震撼，比我原先以為的多出好多好多，保護環境是大家的責任，從我們開始，讓全校知道。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4A9A2F9-19FE-4F7C-9DF8-E10AD51F2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36765" y="5028631"/>
            <a:ext cx="1829369" cy="18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41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E09056-A6A5-4A5A-B6D5-3298F6E26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77" y="221703"/>
            <a:ext cx="1038225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260F6DF-1D53-4844-AE72-C519D9D07FCD}"/>
              </a:ext>
            </a:extLst>
          </p:cNvPr>
          <p:cNvSpPr txBox="1"/>
          <p:nvPr/>
        </p:nvSpPr>
        <p:spPr>
          <a:xfrm>
            <a:off x="536895" y="1476462"/>
            <a:ext cx="53102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王芸蓁：製作活動時我發現地球上好多自然景觀、動物都因為人們對環境的破壞而消失，讓我好傷心。不過現在地球上有很多人開始重視環保議題，希望以後海龜、鯨魚等動物們可以在地球上生活得快快樂樂。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0C89C5-92BC-4C91-9057-4F815DEB4A05}"/>
              </a:ext>
            </a:extLst>
          </p:cNvPr>
          <p:cNvSpPr txBox="1"/>
          <p:nvPr/>
        </p:nvSpPr>
        <p:spPr>
          <a:xfrm>
            <a:off x="522853" y="3909270"/>
            <a:ext cx="49299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廖予睿：進行任務時我發現寶特瓶、一次性餐具還有塑膠袋都會傷害動物與地球環境，因此我比較不會再亂買東西，也盡量不選包裝複雜的，出門也盡量自備環保餐具。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096BF6F-DEB3-4BE1-BD4C-27533343E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127" y="2245614"/>
            <a:ext cx="3369285" cy="449136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E79C5EF-3E01-40B8-9DA5-5EF43CFBF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36765" y="5028631"/>
            <a:ext cx="1829369" cy="18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36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D65E7A52-2C21-40C9-88FA-90797309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6399" y="3715273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</a:rPr>
              <a:t>2021/09/01-2022/03/10</a:t>
            </a:r>
            <a:endParaRPr lang="zh-TW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9E29AF1-924A-4A2B-A54A-34FF1D82F9DC}"/>
              </a:ext>
            </a:extLst>
          </p:cNvPr>
          <p:cNvSpPr/>
          <p:nvPr/>
        </p:nvSpPr>
        <p:spPr>
          <a:xfrm>
            <a:off x="2270384" y="2304354"/>
            <a:ext cx="53591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zh-TW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任務一</a:t>
            </a:r>
            <a:r>
              <a:rPr lang="en-US" altLang="zh-TW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zh-TW" altLang="zh-TW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策展</a:t>
            </a:r>
            <a:endParaRPr lang="zh-TW" alt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3888E05B-1B33-4690-AA05-8039642246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2930555"/>
              </p:ext>
            </p:extLst>
          </p:nvPr>
        </p:nvGraphicFramePr>
        <p:xfrm>
          <a:off x="458124" y="3875713"/>
          <a:ext cx="11026404" cy="267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2653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A14F2457-BE81-482F-BE67-11321865D04F}"/>
              </a:ext>
            </a:extLst>
          </p:cNvPr>
          <p:cNvGrpSpPr/>
          <p:nvPr/>
        </p:nvGrpSpPr>
        <p:grpSpPr>
          <a:xfrm>
            <a:off x="253441" y="411061"/>
            <a:ext cx="4083667" cy="1331602"/>
            <a:chOff x="5114" y="742575"/>
            <a:chExt cx="2977344" cy="1190937"/>
          </a:xfrm>
          <a:scene3d>
            <a:camera prst="orthographicFront"/>
            <a:lightRig rig="flat" dir="t"/>
          </a:scene3d>
        </p:grpSpPr>
        <p:sp>
          <p:nvSpPr>
            <p:cNvPr id="3" name="箭號: ＞形 2">
              <a:extLst>
                <a:ext uri="{FF2B5EF4-FFF2-40B4-BE49-F238E27FC236}">
                  <a16:creationId xmlns:a16="http://schemas.microsoft.com/office/drawing/2014/main" id="{EAF24CBC-4C15-4742-B267-FCEBE60545D3}"/>
                </a:ext>
              </a:extLst>
            </p:cNvPr>
            <p:cNvSpPr/>
            <p:nvPr/>
          </p:nvSpPr>
          <p:spPr>
            <a:xfrm>
              <a:off x="511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箭號: ＞形 4">
              <a:extLst>
                <a:ext uri="{FF2B5EF4-FFF2-40B4-BE49-F238E27FC236}">
                  <a16:creationId xmlns:a16="http://schemas.microsoft.com/office/drawing/2014/main" id="{CB430090-2E39-41AE-AEBB-FB41C83EEC6B}"/>
                </a:ext>
              </a:extLst>
            </p:cNvPr>
            <p:cNvSpPr txBox="1"/>
            <p:nvPr/>
          </p:nvSpPr>
          <p:spPr>
            <a:xfrm>
              <a:off x="600583" y="742575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200" b="1" kern="1200" dirty="0"/>
                <a:t>畫作解讀、撰寫導覽稿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76FDD19E-3ECF-4B94-9EE3-FFA93D79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517" y="3687916"/>
            <a:ext cx="3901440" cy="292608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01FC112-1021-43C8-BF86-1CC335524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119" y="3687916"/>
            <a:ext cx="3901440" cy="292608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A139078-F1F0-40FD-8673-EDC1EC7FB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41" y="1960777"/>
            <a:ext cx="3489914" cy="465321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9D066F4-FC98-46A7-ABF2-1E46A4BC563C}"/>
              </a:ext>
            </a:extLst>
          </p:cNvPr>
          <p:cNvSpPr/>
          <p:nvPr/>
        </p:nvSpPr>
        <p:spPr>
          <a:xfrm>
            <a:off x="4110605" y="1512928"/>
            <a:ext cx="77340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我們想以策劃一個自然環境展覽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，討論後決定</a:t>
            </a:r>
            <a:r>
              <a:rPr lang="zh-TW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以畫家劉其偉創作的有關自然生態保育畫作來策劃展覽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，所以我們</a:t>
            </a:r>
            <a:r>
              <a:rPr lang="zh-TW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在暑假接洽畫家劉其偉的兒子與長媳，商借</a:t>
            </a:r>
            <a:r>
              <a:rPr lang="en-US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20</a:t>
            </a:r>
            <a:r>
              <a:rPr lang="zh-TW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幅作品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，開學後為作品撰寫導覽稿，同時討論策展的大致方向。</a:t>
            </a:r>
          </a:p>
        </p:txBody>
      </p:sp>
    </p:spTree>
    <p:extLst>
      <p:ext uri="{BB962C8B-B14F-4D97-AF65-F5344CB8AC3E}">
        <p14:creationId xmlns:p14="http://schemas.microsoft.com/office/powerpoint/2010/main" val="3651076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91781036-C1BB-43B1-9F2E-E6ECDB2181C1}"/>
              </a:ext>
            </a:extLst>
          </p:cNvPr>
          <p:cNvGrpSpPr/>
          <p:nvPr/>
        </p:nvGrpSpPr>
        <p:grpSpPr>
          <a:xfrm>
            <a:off x="219887" y="417502"/>
            <a:ext cx="4066888" cy="1335797"/>
            <a:chOff x="2684724" y="742575"/>
            <a:chExt cx="2977344" cy="1190937"/>
          </a:xfrm>
          <a:scene3d>
            <a:camera prst="orthographicFront"/>
            <a:lightRig rig="flat" dir="t"/>
          </a:scene3d>
        </p:grpSpPr>
        <p:sp>
          <p:nvSpPr>
            <p:cNvPr id="3" name="箭號: ＞形 2">
              <a:extLst>
                <a:ext uri="{FF2B5EF4-FFF2-40B4-BE49-F238E27FC236}">
                  <a16:creationId xmlns:a16="http://schemas.microsoft.com/office/drawing/2014/main" id="{E582010F-447E-44E4-9C9F-80723D75EFB0}"/>
                </a:ext>
              </a:extLst>
            </p:cNvPr>
            <p:cNvSpPr/>
            <p:nvPr/>
          </p:nvSpPr>
          <p:spPr>
            <a:xfrm>
              <a:off x="268472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箭號: ＞形 4">
              <a:extLst>
                <a:ext uri="{FF2B5EF4-FFF2-40B4-BE49-F238E27FC236}">
                  <a16:creationId xmlns:a16="http://schemas.microsoft.com/office/drawing/2014/main" id="{ED86F7BD-E6D8-4015-A7FA-FC76E9260884}"/>
                </a:ext>
              </a:extLst>
            </p:cNvPr>
            <p:cNvSpPr txBox="1"/>
            <p:nvPr/>
          </p:nvSpPr>
          <p:spPr>
            <a:xfrm>
              <a:off x="3280193" y="742575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200" b="1" dirty="0"/>
                <a:t>創作自己的作品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E2A86126-58B0-4A94-8545-12A70ADF1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86" y="2092746"/>
            <a:ext cx="6011163" cy="450939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5D33709-9365-4DD7-AF2C-1F1DF72EC826}"/>
              </a:ext>
            </a:extLst>
          </p:cNvPr>
          <p:cNvSpPr txBox="1"/>
          <p:nvPr/>
        </p:nvSpPr>
        <p:spPr>
          <a:xfrm>
            <a:off x="6384022" y="2092746"/>
            <a:ext cx="4035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撰寫導覽稿的過程中，我們發現：只有畫作導覽與生態介紹有點空，於是我們決定自己也來創作作品。</a:t>
            </a:r>
            <a:endParaRPr lang="en-US" altLang="zh-TW" sz="2400" b="1" dirty="0">
              <a:solidFill>
                <a:schemeClr val="bg2">
                  <a:lumMod val="10000"/>
                </a:schemeClr>
              </a:solidFill>
              <a:latin typeface="+mj-ea"/>
              <a:ea typeface="+mj-ea"/>
            </a:endParaRPr>
          </a:p>
          <a:p>
            <a:pPr algn="just"/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做完自己的作品後，我們寫下自己的創作理念與作品中的故事，準備開幕時導覽作品和畫作。</a:t>
            </a:r>
          </a:p>
        </p:txBody>
      </p:sp>
    </p:spTree>
    <p:extLst>
      <p:ext uri="{BB962C8B-B14F-4D97-AF65-F5344CB8AC3E}">
        <p14:creationId xmlns:p14="http://schemas.microsoft.com/office/powerpoint/2010/main" val="1066055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A2CD96C6-29BE-4370-913D-876EF547ED3D}"/>
              </a:ext>
            </a:extLst>
          </p:cNvPr>
          <p:cNvGrpSpPr/>
          <p:nvPr/>
        </p:nvGrpSpPr>
        <p:grpSpPr>
          <a:xfrm>
            <a:off x="236663" y="409114"/>
            <a:ext cx="4134001" cy="1436465"/>
            <a:chOff x="5364334" y="742575"/>
            <a:chExt cx="2977344" cy="1222169"/>
          </a:xfrm>
          <a:scene3d>
            <a:camera prst="orthographicFront"/>
            <a:lightRig rig="flat" dir="t"/>
          </a:scene3d>
        </p:grpSpPr>
        <p:sp>
          <p:nvSpPr>
            <p:cNvPr id="3" name="箭號: ＞形 2">
              <a:extLst>
                <a:ext uri="{FF2B5EF4-FFF2-40B4-BE49-F238E27FC236}">
                  <a16:creationId xmlns:a16="http://schemas.microsoft.com/office/drawing/2014/main" id="{40F79189-D22D-4C5F-B31D-B2886E35EFC7}"/>
                </a:ext>
              </a:extLst>
            </p:cNvPr>
            <p:cNvSpPr/>
            <p:nvPr/>
          </p:nvSpPr>
          <p:spPr>
            <a:xfrm>
              <a:off x="536433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" name="箭號: ＞形 4">
              <a:extLst>
                <a:ext uri="{FF2B5EF4-FFF2-40B4-BE49-F238E27FC236}">
                  <a16:creationId xmlns:a16="http://schemas.microsoft.com/office/drawing/2014/main" id="{55664A20-762F-49AD-88AD-922A05C00B52}"/>
                </a:ext>
              </a:extLst>
            </p:cNvPr>
            <p:cNvSpPr txBox="1"/>
            <p:nvPr/>
          </p:nvSpPr>
          <p:spPr>
            <a:xfrm>
              <a:off x="5959802" y="773807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6000" b="1" dirty="0"/>
                <a:t>佈展</a:t>
              </a:r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2332621C-D17F-47EA-80B8-178389BD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735" y="2082487"/>
            <a:ext cx="3377184" cy="450189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BDA7FD8-30D8-4714-B391-C73BC0DDF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63" y="2100841"/>
            <a:ext cx="3377184" cy="450189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C768C5F1-8CCA-495A-A75D-0D1D46E23847}"/>
              </a:ext>
            </a:extLst>
          </p:cNvPr>
          <p:cNvSpPr txBox="1"/>
          <p:nvPr/>
        </p:nvSpPr>
        <p:spPr>
          <a:xfrm>
            <a:off x="7470807" y="4351789"/>
            <a:ext cx="4134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在導覽稿、作品、生態資料都就緒，</a:t>
            </a:r>
            <a:r>
              <a:rPr lang="en-US" altLang="zh-TW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畫作也送來後我們開始佈展。地點在學校音樂館外的走廊，我們開始掛畫作、擺作品並在旁邊貼說明牌。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D06DD3C0-5495-4CC5-BFE4-1A37EF9F1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332" y="605600"/>
            <a:ext cx="3610318" cy="35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3F64325-77E1-42BD-919F-77A246F2C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995" y="2081649"/>
            <a:ext cx="3377184" cy="4501896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099E4B31-E8A6-4ABF-A6BB-280A0AF64437}"/>
              </a:ext>
            </a:extLst>
          </p:cNvPr>
          <p:cNvGrpSpPr/>
          <p:nvPr/>
        </p:nvGrpSpPr>
        <p:grpSpPr>
          <a:xfrm>
            <a:off x="236663" y="409114"/>
            <a:ext cx="4134001" cy="1436465"/>
            <a:chOff x="5364334" y="742575"/>
            <a:chExt cx="2977344" cy="1222169"/>
          </a:xfrm>
          <a:scene3d>
            <a:camera prst="orthographicFront"/>
            <a:lightRig rig="flat" dir="t"/>
          </a:scene3d>
        </p:grpSpPr>
        <p:sp>
          <p:nvSpPr>
            <p:cNvPr id="8" name="箭號: ＞形 7">
              <a:extLst>
                <a:ext uri="{FF2B5EF4-FFF2-40B4-BE49-F238E27FC236}">
                  <a16:creationId xmlns:a16="http://schemas.microsoft.com/office/drawing/2014/main" id="{C317A4C1-5808-4047-9E3F-A8E81E96F5AB}"/>
                </a:ext>
              </a:extLst>
            </p:cNvPr>
            <p:cNvSpPr/>
            <p:nvPr/>
          </p:nvSpPr>
          <p:spPr>
            <a:xfrm>
              <a:off x="536433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箭號: ＞形 4">
              <a:extLst>
                <a:ext uri="{FF2B5EF4-FFF2-40B4-BE49-F238E27FC236}">
                  <a16:creationId xmlns:a16="http://schemas.microsoft.com/office/drawing/2014/main" id="{AB2DBF55-9531-4431-8ACA-2F71EBB4E040}"/>
                </a:ext>
              </a:extLst>
            </p:cNvPr>
            <p:cNvSpPr txBox="1"/>
            <p:nvPr/>
          </p:nvSpPr>
          <p:spPr>
            <a:xfrm>
              <a:off x="5959802" y="773807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6000" b="1" dirty="0"/>
                <a:t>佈展</a:t>
              </a: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E726A96-0E61-4F13-9C9D-27780AE11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885" y="1333659"/>
            <a:ext cx="3938303" cy="524988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580B3D2-A78C-4797-A1C2-F9E3C4062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12" y="2081649"/>
            <a:ext cx="3379472" cy="450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11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6716B8E-0C62-4C59-A17F-512FB7529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53441" y="2533475"/>
            <a:ext cx="5465968" cy="409947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73B3B85-292D-4DD1-8CB6-A4F010963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96000" y="2693550"/>
            <a:ext cx="5252534" cy="3939400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23176E0F-68AA-4130-9E44-6C186373BE9E}"/>
              </a:ext>
            </a:extLst>
          </p:cNvPr>
          <p:cNvGrpSpPr/>
          <p:nvPr/>
        </p:nvGrpSpPr>
        <p:grpSpPr>
          <a:xfrm>
            <a:off x="253441" y="375556"/>
            <a:ext cx="4092055" cy="1419687"/>
            <a:chOff x="8043944" y="742575"/>
            <a:chExt cx="2977344" cy="1190937"/>
          </a:xfrm>
          <a:scene3d>
            <a:camera prst="orthographicFront"/>
            <a:lightRig rig="flat" dir="t"/>
          </a:scene3d>
        </p:grpSpPr>
        <p:sp>
          <p:nvSpPr>
            <p:cNvPr id="5" name="箭號: ＞形 4">
              <a:extLst>
                <a:ext uri="{FF2B5EF4-FFF2-40B4-BE49-F238E27FC236}">
                  <a16:creationId xmlns:a16="http://schemas.microsoft.com/office/drawing/2014/main" id="{6B27886A-EF49-4BB6-8F53-2FC555D6E1EC}"/>
                </a:ext>
              </a:extLst>
            </p:cNvPr>
            <p:cNvSpPr/>
            <p:nvPr/>
          </p:nvSpPr>
          <p:spPr>
            <a:xfrm>
              <a:off x="8043944" y="742575"/>
              <a:ext cx="2977344" cy="1190937"/>
            </a:xfrm>
            <a:prstGeom prst="chevron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箭號: ＞形 4">
              <a:extLst>
                <a:ext uri="{FF2B5EF4-FFF2-40B4-BE49-F238E27FC236}">
                  <a16:creationId xmlns:a16="http://schemas.microsoft.com/office/drawing/2014/main" id="{509DFC47-8A2D-498B-A159-058BC5917745}"/>
                </a:ext>
              </a:extLst>
            </p:cNvPr>
            <p:cNvSpPr txBox="1"/>
            <p:nvPr/>
          </p:nvSpPr>
          <p:spPr>
            <a:xfrm>
              <a:off x="8639413" y="742575"/>
              <a:ext cx="1786407" cy="119093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0013" tIns="33338" rIns="33338" bIns="33338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b="1" dirty="0">
                  <a:solidFill>
                    <a:prstClr val="black"/>
                  </a:solidFill>
                </a:rPr>
                <a:t>開幕：導覽</a:t>
              </a:r>
              <a:endParaRPr lang="en-US" altLang="zh-TW" sz="3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91BB27F1-C4DA-4E02-A6E6-97A0415DD79C}"/>
              </a:ext>
            </a:extLst>
          </p:cNvPr>
          <p:cNvSpPr txBox="1"/>
          <p:nvPr/>
        </p:nvSpPr>
        <p:spPr>
          <a:xfrm>
            <a:off x="6096000" y="1408646"/>
            <a:ext cx="4639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+mj-ea"/>
                <a:ea typeface="+mj-ea"/>
              </a:rPr>
              <a:t>開幕時邀請了許多班級、老師和校長。我們為來賓們導覽畫作、作品與生態介紹。</a:t>
            </a:r>
          </a:p>
        </p:txBody>
      </p:sp>
    </p:spTree>
    <p:extLst>
      <p:ext uri="{BB962C8B-B14F-4D97-AF65-F5344CB8AC3E}">
        <p14:creationId xmlns:p14="http://schemas.microsoft.com/office/powerpoint/2010/main" val="4107422444"/>
      </p:ext>
    </p:extLst>
  </p:cSld>
  <p:clrMapOvr>
    <a:masterClrMapping/>
  </p:clrMapOvr>
</p:sld>
</file>

<file path=ppt/theme/theme1.xml><?xml version="1.0" encoding="utf-8"?>
<a:theme xmlns:a="http://schemas.openxmlformats.org/drawingml/2006/main" name="多面向">
  <a:themeElements>
    <a:clrScheme name="暖調藍色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1595</TotalTime>
  <Words>1343</Words>
  <Application>Microsoft Office PowerPoint</Application>
  <PresentationFormat>寬螢幕</PresentationFormat>
  <Paragraphs>108</Paragraphs>
  <Slides>33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2" baseType="lpstr">
      <vt:lpstr>微軟正黑體</vt:lpstr>
      <vt:lpstr>微軟正黑體</vt:lpstr>
      <vt:lpstr>新細明體</vt:lpstr>
      <vt:lpstr>Arial</vt:lpstr>
      <vt:lpstr>Calibri</vt:lpstr>
      <vt:lpstr>Times New Roman</vt:lpstr>
      <vt:lpstr>Trebuchet MS</vt:lpstr>
      <vt:lpstr>Wingdings 3</vt:lpstr>
      <vt:lpstr>多面向</vt:lpstr>
      <vt:lpstr>藝起減塑救海洋 讓藝術與環保結合， 與校內師生一起保護環境！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藝起減塑救海洋 讓我們藝術與環保結合， 與校內師生一起保護環境！</dc:title>
  <dc:creator>user</dc:creator>
  <cp:lastModifiedBy>user</cp:lastModifiedBy>
  <cp:revision>64</cp:revision>
  <dcterms:created xsi:type="dcterms:W3CDTF">2022-12-02T00:13:33Z</dcterms:created>
  <dcterms:modified xsi:type="dcterms:W3CDTF">2022-12-23T00:09:08Z</dcterms:modified>
</cp:coreProperties>
</file>