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7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66" r:id="rId13"/>
    <p:sldId id="277" r:id="rId14"/>
    <p:sldId id="265" r:id="rId15"/>
    <p:sldId id="267" r:id="rId16"/>
    <p:sldId id="270" r:id="rId17"/>
    <p:sldId id="27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B7F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64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4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5327-1E0B-468E-83C7-03C1CBDD248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4D49-1A36-46A6-B7D3-51B60621517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1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A670E-FB24-4EF3-A312-2EBB0C20D13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21E4-6E5D-4B7A-9DFE-B4556E75E03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8BBF-2B98-45A1-ACF0-B25190BD18D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6400-5E2D-438B-A222-5F6BE86B5D0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9515-EEDA-4D73-8B50-95A41EF2C60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A7CE-5A72-4E0C-8393-DF2223021A6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7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87D4-B4D6-43D3-A26D-D68801E6D31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56D9-C605-4DF8-9659-06784871E35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9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7264-3D60-40B7-8663-CB5FCD228F3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BA84-CBAC-4CC7-9945-9D14692E94E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56C0-2CE8-4987-8B72-1FB22F0D8D2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0282-68EC-4EF6-8A79-23A214F2C49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C679-F348-4AD8-96F7-9667D98CF46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07EA-AE1A-4060-AE06-C745BB9B07F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344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77D3-F00D-4EDC-A23B-D3538957482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F0D3-9C34-4C70-9528-8D764F13080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1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9E7B-C572-418A-B9CD-2A28484704C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E822-4CB7-4051-A97B-ECD66D03A99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860C-B572-4188-9888-97CA7AEB465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8FA1-C3C8-402F-835E-DF76B13B32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6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84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6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04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16BD-3837-4702-A13D-698FC3BC2869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353C-515B-4712-A686-9F681A8F34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FA0484-3247-4B8B-A21D-26A4CF46EE2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2023/2/24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4940F1-6900-403F-891D-4A2E8B6A77B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sucaifengbao_41_042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93770" y="4330988"/>
            <a:ext cx="4104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prstClr val="black"/>
                </a:solidFill>
                <a:latin typeface="Arial" charset="0"/>
                <a:ea typeface="標楷體" pitchFamily="65" charset="-120"/>
              </a:rPr>
              <a:t>報告人</a:t>
            </a:r>
            <a:r>
              <a:rPr kumimoji="1" lang="zh-TW" altLang="en-US" sz="3200" dirty="0" smtClean="0">
                <a:solidFill>
                  <a:prstClr val="black"/>
                </a:solidFill>
                <a:latin typeface="Arial" charset="0"/>
                <a:ea typeface="標楷體" pitchFamily="65" charset="-120"/>
              </a:rPr>
              <a:t>：省</a:t>
            </a:r>
            <a:r>
              <a:rPr kumimoji="1" lang="zh-TW" altLang="en-US" sz="3200" dirty="0" smtClean="0">
                <a:solidFill>
                  <a:prstClr val="black"/>
                </a:solidFill>
                <a:latin typeface="Arial" charset="0"/>
                <a:ea typeface="標楷體" pitchFamily="65" charset="-120"/>
              </a:rPr>
              <a:t>水器小隊</a:t>
            </a:r>
            <a:endParaRPr kumimoji="1" lang="zh-TW" altLang="en-US" sz="3200" dirty="0">
              <a:solidFill>
                <a:prstClr val="black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059113" y="2852738"/>
            <a:ext cx="302577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0"/>
            <a:ext cx="3025775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512887" y="2614816"/>
            <a:ext cx="5256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省水器，省水去</a:t>
            </a:r>
            <a:r>
              <a:rPr kumimoji="1" lang="zh-TW" altLang="en-US" sz="4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kumimoji="1" lang="zh-TW" altLang="en-US" sz="4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0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6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6872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3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24791" t="28200" r="51440" b="46711"/>
          <a:stretch/>
        </p:blipFill>
        <p:spPr bwMode="auto">
          <a:xfrm>
            <a:off x="323528" y="2605"/>
            <a:ext cx="597666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49138" r="53191" b="21411"/>
          <a:stretch/>
        </p:blipFill>
        <p:spPr bwMode="auto">
          <a:xfrm>
            <a:off x="2123728" y="1988839"/>
            <a:ext cx="3960441" cy="42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49138" r="34392" b="39546"/>
          <a:stretch/>
        </p:blipFill>
        <p:spPr bwMode="auto">
          <a:xfrm>
            <a:off x="6444208" y="2780928"/>
            <a:ext cx="21707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5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62"/>
            <a:ext cx="6065044" cy="68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52" y="0"/>
            <a:ext cx="690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18"/>
            <a:ext cx="7928886" cy="68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D:\2022-2023公民行動方案\影片\4.訪問建材行\588D45C3-85CD-4897-B3DD-AD03561143B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4" cy="5589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1043608" y="40466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拜訪五金行，認識省水器。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98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37" y="0"/>
            <a:ext cx="9144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403648" y="1340768"/>
            <a:ext cx="55515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/>
              <a:t>我們的行動目標</a:t>
            </a:r>
            <a:r>
              <a:rPr lang="zh-TW" altLang="en-US" sz="4000" b="1" dirty="0" smtClean="0">
                <a:latin typeface="標楷體"/>
                <a:ea typeface="標楷體"/>
              </a:rPr>
              <a:t>：</a:t>
            </a:r>
            <a:endParaRPr lang="en-US" altLang="zh-TW" sz="4000" b="1" dirty="0" smtClean="0">
              <a:latin typeface="標楷體"/>
              <a:ea typeface="標楷體"/>
            </a:endParaRPr>
          </a:p>
          <a:p>
            <a:endParaRPr lang="en-US" altLang="zh-TW" sz="4000" dirty="0" smtClean="0"/>
          </a:p>
          <a:p>
            <a:pPr marL="742950" indent="-742950">
              <a:buAutoNum type="arabicPeriod"/>
            </a:pPr>
            <a:r>
              <a:rPr lang="zh-TW" altLang="en-US" sz="4000" dirty="0" smtClean="0"/>
              <a:t>維修現有的省水裝置</a:t>
            </a:r>
            <a:endParaRPr lang="en-US" altLang="zh-TW" sz="4000" dirty="0" smtClean="0"/>
          </a:p>
          <a:p>
            <a:pPr marL="742950" indent="-742950">
              <a:buAutoNum type="arabicPeriod"/>
            </a:pPr>
            <a:endParaRPr lang="en-US" altLang="zh-TW" sz="4000" dirty="0" smtClean="0"/>
          </a:p>
          <a:p>
            <a:pPr marL="742950" indent="-742950">
              <a:buAutoNum type="arabicPeriod"/>
            </a:pPr>
            <a:r>
              <a:rPr lang="zh-TW" altLang="en-US" sz="4000" dirty="0"/>
              <a:t>宣傳良好的用水習慣</a:t>
            </a:r>
          </a:p>
        </p:txBody>
      </p:sp>
    </p:spTree>
    <p:extLst>
      <p:ext uri="{BB962C8B-B14F-4D97-AF65-F5344CB8AC3E}">
        <p14:creationId xmlns:p14="http://schemas.microsoft.com/office/powerpoint/2010/main" val="291853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9238" y="40466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嘗試用可樂溶解省水器裡的水垢</a:t>
            </a:r>
            <a:endParaRPr lang="zh-TW" altLang="en-US" sz="3600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9296" r="9554" b="18532"/>
          <a:stretch/>
        </p:blipFill>
        <p:spPr bwMode="auto">
          <a:xfrm>
            <a:off x="853566" y="1196752"/>
            <a:ext cx="739084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22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9" y="1412776"/>
            <a:ext cx="765471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69238" y="54868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嘗試用食用醋溶解省水器裡的水垢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565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l="24048" t="11875" r="25441" b="6271"/>
          <a:stretch/>
        </p:blipFill>
        <p:spPr bwMode="auto">
          <a:xfrm>
            <a:off x="0" y="9252"/>
            <a:ext cx="9144000" cy="684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070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24234" t="16162" r="55803" b="32512"/>
          <a:stretch/>
        </p:blipFill>
        <p:spPr bwMode="auto">
          <a:xfrm>
            <a:off x="0" y="-35162"/>
            <a:ext cx="6660232" cy="634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4" y="3401616"/>
            <a:ext cx="575002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8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6" b="71656"/>
          <a:stretch/>
        </p:blipFill>
        <p:spPr bwMode="auto">
          <a:xfrm>
            <a:off x="3563888" y="5193196"/>
            <a:ext cx="193253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/>
          <p:nvPr/>
        </p:nvPicPr>
        <p:blipFill rotWithShape="1">
          <a:blip r:embed="rId3"/>
          <a:srcRect l="24605" t="29025" r="48469" b="47867"/>
          <a:stretch/>
        </p:blipFill>
        <p:spPr bwMode="auto">
          <a:xfrm>
            <a:off x="-20128" y="0"/>
            <a:ext cx="7544456" cy="393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6"/>
          <a:stretch/>
        </p:blipFill>
        <p:spPr bwMode="auto">
          <a:xfrm>
            <a:off x="449288" y="3429000"/>
            <a:ext cx="3302812" cy="31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6" y="1196752"/>
            <a:ext cx="53831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1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/>
          <a:srcRect l="11606" t="21933" r="46890" b="9572"/>
          <a:stretch/>
        </p:blipFill>
        <p:spPr bwMode="auto">
          <a:xfrm>
            <a:off x="106083" y="-19192"/>
            <a:ext cx="903649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24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24791" t="28200" r="51440" b="46711"/>
          <a:stretch/>
        </p:blipFill>
        <p:spPr bwMode="auto">
          <a:xfrm>
            <a:off x="323528" y="2605"/>
            <a:ext cx="597666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49138" r="53191" b="21411"/>
          <a:stretch/>
        </p:blipFill>
        <p:spPr bwMode="auto">
          <a:xfrm>
            <a:off x="2123728" y="1988839"/>
            <a:ext cx="3960441" cy="42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49138" r="34392" b="39546"/>
          <a:stretch/>
        </p:blipFill>
        <p:spPr bwMode="auto">
          <a:xfrm>
            <a:off x="6444208" y="2780928"/>
            <a:ext cx="21707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5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5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45070" t="31194" r="35840" b="24429"/>
          <a:stretch/>
        </p:blipFill>
        <p:spPr bwMode="auto">
          <a:xfrm>
            <a:off x="1979712" y="776283"/>
            <a:ext cx="5400600" cy="6060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/>
          <p:cNvPicPr/>
          <p:nvPr/>
        </p:nvPicPr>
        <p:blipFill rotWithShape="1">
          <a:blip r:embed="rId3"/>
          <a:srcRect l="25441" t="29621" r="39183" b="65900"/>
          <a:stretch/>
        </p:blipFill>
        <p:spPr bwMode="auto">
          <a:xfrm>
            <a:off x="50569" y="99047"/>
            <a:ext cx="9093431" cy="677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12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/>
          <p:nvPr/>
        </p:nvPicPr>
        <p:blipFill rotWithShape="1">
          <a:blip r:embed="rId2"/>
          <a:srcRect l="45362" t="28695" r="31706" b="13401"/>
          <a:stretch/>
        </p:blipFill>
        <p:spPr bwMode="auto">
          <a:xfrm>
            <a:off x="1475656" y="116632"/>
            <a:ext cx="49685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538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59</Words>
  <Application>Microsoft Office PowerPoint</Application>
  <PresentationFormat>如螢幕大小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TAI</cp:lastModifiedBy>
  <cp:revision>46</cp:revision>
  <dcterms:created xsi:type="dcterms:W3CDTF">2023-01-10T11:16:24Z</dcterms:created>
  <dcterms:modified xsi:type="dcterms:W3CDTF">2023-02-24T06:31:11Z</dcterms:modified>
</cp:coreProperties>
</file>