
<file path=[Content_Types].xml><?xml version="1.0" encoding="utf-8"?>
<Types xmlns="http://schemas.openxmlformats.org/package/2006/content-types">
  <Default ContentType="image/bmp" Extension="bmp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8" r:id="rId9"/>
    <p:sldId id="264" r:id="rId10"/>
    <p:sldId id="25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99C03-90B4-44C5-85BE-905BB83FC0E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AFD328-BD8A-4D92-89B1-6330C7DD7B6C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zh-TW" altLang="en-US" sz="26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我們自己育苗</a:t>
          </a:r>
          <a:endParaRPr lang="en-US" altLang="zh-TW" sz="2600" dirty="0" smtClean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FA8E7A3-9C87-41DD-9C3C-97E6D6E53152}" type="parTrans" cxnId="{3BE80318-9A67-4B32-AD54-0D66AC959DAE}">
      <dgm:prSet/>
      <dgm:spPr/>
      <dgm:t>
        <a:bodyPr/>
        <a:lstStyle/>
        <a:p>
          <a:endParaRPr lang="zh-TW" altLang="en-US"/>
        </a:p>
      </dgm:t>
    </dgm:pt>
    <dgm:pt modelId="{58CA1919-3EAD-4F68-9A0F-75D13CD717D9}" type="sibTrans" cxnId="{3BE80318-9A67-4B32-AD54-0D66AC959DAE}">
      <dgm:prSet/>
      <dgm:spPr/>
      <dgm:t>
        <a:bodyPr/>
        <a:lstStyle/>
        <a:p>
          <a:endParaRPr lang="zh-TW" altLang="en-US"/>
        </a:p>
      </dgm:t>
    </dgm:pt>
    <dgm:pt modelId="{3AFE3CCD-A891-470A-BA2E-23C540945727}">
      <dgm:prSet/>
      <dgm:spPr>
        <a:solidFill>
          <a:schemeClr val="accent3"/>
        </a:solidFill>
        <a:ln>
          <a:noFill/>
        </a:ln>
      </dgm:spPr>
      <dgm:t>
        <a:bodyPr/>
        <a:lstStyle/>
        <a:p>
          <a:r>
            <a:rPr lang="zh-TW" altLang="en-US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種樹</a:t>
          </a:r>
          <a:endParaRPr lang="zh-TW" altLang="en-US" dirty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76A4132-CC36-4F68-8F96-4DF4115339BC}" type="parTrans" cxnId="{FD51F4A2-8A2E-4AF4-950D-9462AA95417C}">
      <dgm:prSet/>
      <dgm:spPr/>
      <dgm:t>
        <a:bodyPr/>
        <a:lstStyle/>
        <a:p>
          <a:endParaRPr lang="zh-TW" altLang="en-US"/>
        </a:p>
      </dgm:t>
    </dgm:pt>
    <dgm:pt modelId="{0FBE0D5D-84E5-44E1-A1C6-CBDD497286CE}" type="sibTrans" cxnId="{FD51F4A2-8A2E-4AF4-950D-9462AA95417C}">
      <dgm:prSet/>
      <dgm:spPr/>
      <dgm:t>
        <a:bodyPr/>
        <a:lstStyle/>
        <a:p>
          <a:endParaRPr lang="zh-TW" altLang="en-US"/>
        </a:p>
      </dgm:t>
    </dgm:pt>
    <dgm:pt modelId="{6C04045B-F26F-4119-8BA7-7B68BCBCBCB9}">
      <dgm:prSet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r>
            <a:rPr lang="zh-TW" altLang="en-US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做小圍</a:t>
          </a:r>
          <a:r>
            <a:rPr lang="zh-TW" altLang="en-US" dirty="0" smtClean="0">
              <a:solidFill>
                <a:schemeClr val="tx2">
                  <a:lumMod val="10000"/>
                </a:schemeClr>
              </a:solidFill>
            </a:rPr>
            <a:t>籬</a:t>
          </a:r>
          <a:endParaRPr lang="zh-TW" altLang="en-US" dirty="0">
            <a:solidFill>
              <a:schemeClr val="tx2">
                <a:lumMod val="10000"/>
              </a:schemeClr>
            </a:solidFill>
          </a:endParaRPr>
        </a:p>
      </dgm:t>
    </dgm:pt>
    <dgm:pt modelId="{3B52DAAA-DAAE-4606-A468-7124AB2D3024}" type="parTrans" cxnId="{DC0044A6-91E3-4E26-87D9-12BA9543A407}">
      <dgm:prSet/>
      <dgm:spPr/>
      <dgm:t>
        <a:bodyPr/>
        <a:lstStyle/>
        <a:p>
          <a:endParaRPr lang="zh-TW" altLang="en-US"/>
        </a:p>
      </dgm:t>
    </dgm:pt>
    <dgm:pt modelId="{5BE0DAF3-2113-4CE3-BB38-2013D4F4929B}" type="sibTrans" cxnId="{DC0044A6-91E3-4E26-87D9-12BA9543A407}">
      <dgm:prSet/>
      <dgm:spPr/>
      <dgm:t>
        <a:bodyPr/>
        <a:lstStyle/>
        <a:p>
          <a:endParaRPr lang="zh-TW" altLang="en-US"/>
        </a:p>
      </dgm:t>
    </dgm:pt>
    <dgm:pt modelId="{7A2C3853-A1A4-4942-977E-2E4AB845ACA7}" type="pres">
      <dgm:prSet presAssocID="{DD599C03-90B4-44C5-85BE-905BB83FC0ED}" presName="Name0" presStyleCnt="0">
        <dgm:presLayoutVars>
          <dgm:dir/>
          <dgm:resizeHandles val="exact"/>
        </dgm:presLayoutVars>
      </dgm:prSet>
      <dgm:spPr/>
    </dgm:pt>
    <dgm:pt modelId="{71D1FEFF-79AB-4BC8-97EE-801EA19CD780}" type="pres">
      <dgm:prSet presAssocID="{94AFD328-BD8A-4D92-89B1-6330C7DD7B6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AFE924-7E82-4743-A18A-2019CF6673E3}" type="pres">
      <dgm:prSet presAssocID="{58CA1919-3EAD-4F68-9A0F-75D13CD717D9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E3B2D4D-ADC2-4FBD-87CC-001F33BBD6A8}" type="pres">
      <dgm:prSet presAssocID="{58CA1919-3EAD-4F68-9A0F-75D13CD717D9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FE82C8C8-C103-4D8A-9D1B-40B2221219C0}" type="pres">
      <dgm:prSet presAssocID="{3AFE3CCD-A891-470A-BA2E-23C5409457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D002C4-787B-4264-9CFA-364035BCF681}" type="pres">
      <dgm:prSet presAssocID="{0FBE0D5D-84E5-44E1-A1C6-CBDD497286CE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991786D5-EE19-47F3-8414-7A5B3E4697DD}" type="pres">
      <dgm:prSet presAssocID="{0FBE0D5D-84E5-44E1-A1C6-CBDD497286CE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FEBDBCAF-F162-459B-9FB4-B33446BE0D2D}" type="pres">
      <dgm:prSet presAssocID="{6C04045B-F26F-4119-8BA7-7B68BCBCBCB9}" presName="node" presStyleLbl="node1" presStyleIdx="2" presStyleCnt="3" custLinFactNeighborX="1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BE80318-9A67-4B32-AD54-0D66AC959DAE}" srcId="{DD599C03-90B4-44C5-85BE-905BB83FC0ED}" destId="{94AFD328-BD8A-4D92-89B1-6330C7DD7B6C}" srcOrd="0" destOrd="0" parTransId="{9FA8E7A3-9C87-41DD-9C3C-97E6D6E53152}" sibTransId="{58CA1919-3EAD-4F68-9A0F-75D13CD717D9}"/>
    <dgm:cxn modelId="{F7C91145-7AC7-4134-98B3-A629212AAA6F}" type="presOf" srcId="{3AFE3CCD-A891-470A-BA2E-23C540945727}" destId="{FE82C8C8-C103-4D8A-9D1B-40B2221219C0}" srcOrd="0" destOrd="0" presId="urn:microsoft.com/office/officeart/2005/8/layout/process1"/>
    <dgm:cxn modelId="{9F75BC1D-762F-4E4A-8F47-96467ECF2DFB}" type="presOf" srcId="{58CA1919-3EAD-4F68-9A0F-75D13CD717D9}" destId="{9E3B2D4D-ADC2-4FBD-87CC-001F33BBD6A8}" srcOrd="1" destOrd="0" presId="urn:microsoft.com/office/officeart/2005/8/layout/process1"/>
    <dgm:cxn modelId="{E858C8FE-07F3-4033-B393-37DF9DE5405D}" type="presOf" srcId="{94AFD328-BD8A-4D92-89B1-6330C7DD7B6C}" destId="{71D1FEFF-79AB-4BC8-97EE-801EA19CD780}" srcOrd="0" destOrd="0" presId="urn:microsoft.com/office/officeart/2005/8/layout/process1"/>
    <dgm:cxn modelId="{8CC5D174-BDBA-4378-ABE6-52D91AA8C65C}" type="presOf" srcId="{58CA1919-3EAD-4F68-9A0F-75D13CD717D9}" destId="{CDAFE924-7E82-4743-A18A-2019CF6673E3}" srcOrd="0" destOrd="0" presId="urn:microsoft.com/office/officeart/2005/8/layout/process1"/>
    <dgm:cxn modelId="{88D06980-DB8C-4BAF-A24A-6DADC824219A}" type="presOf" srcId="{6C04045B-F26F-4119-8BA7-7B68BCBCBCB9}" destId="{FEBDBCAF-F162-459B-9FB4-B33446BE0D2D}" srcOrd="0" destOrd="0" presId="urn:microsoft.com/office/officeart/2005/8/layout/process1"/>
    <dgm:cxn modelId="{69D69270-70EB-4FEF-A968-65A13729263A}" type="presOf" srcId="{0FBE0D5D-84E5-44E1-A1C6-CBDD497286CE}" destId="{B4D002C4-787B-4264-9CFA-364035BCF681}" srcOrd="0" destOrd="0" presId="urn:microsoft.com/office/officeart/2005/8/layout/process1"/>
    <dgm:cxn modelId="{A1EBA1FF-8E04-4DE3-814A-67707A14142C}" type="presOf" srcId="{0FBE0D5D-84E5-44E1-A1C6-CBDD497286CE}" destId="{991786D5-EE19-47F3-8414-7A5B3E4697DD}" srcOrd="1" destOrd="0" presId="urn:microsoft.com/office/officeart/2005/8/layout/process1"/>
    <dgm:cxn modelId="{DC0044A6-91E3-4E26-87D9-12BA9543A407}" srcId="{DD599C03-90B4-44C5-85BE-905BB83FC0ED}" destId="{6C04045B-F26F-4119-8BA7-7B68BCBCBCB9}" srcOrd="2" destOrd="0" parTransId="{3B52DAAA-DAAE-4606-A468-7124AB2D3024}" sibTransId="{5BE0DAF3-2113-4CE3-BB38-2013D4F4929B}"/>
    <dgm:cxn modelId="{2BD1E3CE-06C2-43C9-BD1A-0C45FCCE3305}" type="presOf" srcId="{DD599C03-90B4-44C5-85BE-905BB83FC0ED}" destId="{7A2C3853-A1A4-4942-977E-2E4AB845ACA7}" srcOrd="0" destOrd="0" presId="urn:microsoft.com/office/officeart/2005/8/layout/process1"/>
    <dgm:cxn modelId="{FD51F4A2-8A2E-4AF4-950D-9462AA95417C}" srcId="{DD599C03-90B4-44C5-85BE-905BB83FC0ED}" destId="{3AFE3CCD-A891-470A-BA2E-23C540945727}" srcOrd="1" destOrd="0" parTransId="{076A4132-CC36-4F68-8F96-4DF4115339BC}" sibTransId="{0FBE0D5D-84E5-44E1-A1C6-CBDD497286CE}"/>
    <dgm:cxn modelId="{F38CDC08-8597-43B4-84C8-B6E8E7BFC890}" type="presParOf" srcId="{7A2C3853-A1A4-4942-977E-2E4AB845ACA7}" destId="{71D1FEFF-79AB-4BC8-97EE-801EA19CD780}" srcOrd="0" destOrd="0" presId="urn:microsoft.com/office/officeart/2005/8/layout/process1"/>
    <dgm:cxn modelId="{E04EACBE-2BDC-47FB-BA33-B306DA8840D4}" type="presParOf" srcId="{7A2C3853-A1A4-4942-977E-2E4AB845ACA7}" destId="{CDAFE924-7E82-4743-A18A-2019CF6673E3}" srcOrd="1" destOrd="0" presId="urn:microsoft.com/office/officeart/2005/8/layout/process1"/>
    <dgm:cxn modelId="{C0834A49-7719-4516-A08E-BD10B1611251}" type="presParOf" srcId="{CDAFE924-7E82-4743-A18A-2019CF6673E3}" destId="{9E3B2D4D-ADC2-4FBD-87CC-001F33BBD6A8}" srcOrd="0" destOrd="0" presId="urn:microsoft.com/office/officeart/2005/8/layout/process1"/>
    <dgm:cxn modelId="{4A26B39C-D216-401A-82F0-25B6A8EE11FD}" type="presParOf" srcId="{7A2C3853-A1A4-4942-977E-2E4AB845ACA7}" destId="{FE82C8C8-C103-4D8A-9D1B-40B2221219C0}" srcOrd="2" destOrd="0" presId="urn:microsoft.com/office/officeart/2005/8/layout/process1"/>
    <dgm:cxn modelId="{2F1C1A69-19F5-4EE7-AD1B-043597A65C3E}" type="presParOf" srcId="{7A2C3853-A1A4-4942-977E-2E4AB845ACA7}" destId="{B4D002C4-787B-4264-9CFA-364035BCF681}" srcOrd="3" destOrd="0" presId="urn:microsoft.com/office/officeart/2005/8/layout/process1"/>
    <dgm:cxn modelId="{ED35C610-781D-4FE0-A4DF-4B9AFAF17AC3}" type="presParOf" srcId="{B4D002C4-787B-4264-9CFA-364035BCF681}" destId="{991786D5-EE19-47F3-8414-7A5B3E4697DD}" srcOrd="0" destOrd="0" presId="urn:microsoft.com/office/officeart/2005/8/layout/process1"/>
    <dgm:cxn modelId="{9889F6FB-D770-41C7-B36C-DD3403475AEE}" type="presParOf" srcId="{7A2C3853-A1A4-4942-977E-2E4AB845ACA7}" destId="{FEBDBCAF-F162-459B-9FB4-B33446BE0D2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599C03-90B4-44C5-85BE-905BB83FC0E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AFD328-BD8A-4D92-89B1-6330C7DD7B6C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zh-TW" altLang="en-US" sz="26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我們自己育苗</a:t>
          </a:r>
          <a:endParaRPr lang="en-US" altLang="zh-TW" sz="2600" dirty="0" smtClean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FA8E7A3-9C87-41DD-9C3C-97E6D6E53152}" type="parTrans" cxnId="{3BE80318-9A67-4B32-AD54-0D66AC959DAE}">
      <dgm:prSet/>
      <dgm:spPr/>
      <dgm:t>
        <a:bodyPr/>
        <a:lstStyle/>
        <a:p>
          <a:endParaRPr lang="zh-TW" altLang="en-US"/>
        </a:p>
      </dgm:t>
    </dgm:pt>
    <dgm:pt modelId="{58CA1919-3EAD-4F68-9A0F-75D13CD717D9}" type="sibTrans" cxnId="{3BE80318-9A67-4B32-AD54-0D66AC959DAE}">
      <dgm:prSet/>
      <dgm:spPr/>
      <dgm:t>
        <a:bodyPr/>
        <a:lstStyle/>
        <a:p>
          <a:endParaRPr lang="zh-TW" altLang="en-US"/>
        </a:p>
      </dgm:t>
    </dgm:pt>
    <dgm:pt modelId="{3AFE3CCD-A891-470A-BA2E-23C540945727}">
      <dgm:prSet/>
      <dgm:spPr>
        <a:solidFill>
          <a:schemeClr val="accent3"/>
        </a:solidFill>
        <a:ln>
          <a:noFill/>
        </a:ln>
      </dgm:spPr>
      <dgm:t>
        <a:bodyPr/>
        <a:lstStyle/>
        <a:p>
          <a:r>
            <a:rPr lang="zh-TW" altLang="en-US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種樹</a:t>
          </a:r>
          <a:endParaRPr lang="zh-TW" altLang="en-US" dirty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76A4132-CC36-4F68-8F96-4DF4115339BC}" type="parTrans" cxnId="{FD51F4A2-8A2E-4AF4-950D-9462AA95417C}">
      <dgm:prSet/>
      <dgm:spPr/>
      <dgm:t>
        <a:bodyPr/>
        <a:lstStyle/>
        <a:p>
          <a:endParaRPr lang="zh-TW" altLang="en-US"/>
        </a:p>
      </dgm:t>
    </dgm:pt>
    <dgm:pt modelId="{0FBE0D5D-84E5-44E1-A1C6-CBDD497286CE}" type="sibTrans" cxnId="{FD51F4A2-8A2E-4AF4-950D-9462AA95417C}">
      <dgm:prSet/>
      <dgm:spPr/>
      <dgm:t>
        <a:bodyPr/>
        <a:lstStyle/>
        <a:p>
          <a:endParaRPr lang="zh-TW" altLang="en-US"/>
        </a:p>
      </dgm:t>
    </dgm:pt>
    <dgm:pt modelId="{6C04045B-F26F-4119-8BA7-7B68BCBCBCB9}">
      <dgm:prSet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r>
            <a:rPr lang="zh-TW" altLang="en-US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做小圍</a:t>
          </a:r>
          <a:r>
            <a:rPr lang="zh-TW" altLang="en-US" dirty="0" smtClean="0">
              <a:solidFill>
                <a:schemeClr val="tx2">
                  <a:lumMod val="10000"/>
                </a:schemeClr>
              </a:solidFill>
            </a:rPr>
            <a:t>籬</a:t>
          </a:r>
          <a:endParaRPr lang="zh-TW" altLang="en-US" dirty="0">
            <a:solidFill>
              <a:schemeClr val="tx2">
                <a:lumMod val="10000"/>
              </a:schemeClr>
            </a:solidFill>
          </a:endParaRPr>
        </a:p>
      </dgm:t>
    </dgm:pt>
    <dgm:pt modelId="{3B52DAAA-DAAE-4606-A468-7124AB2D3024}" type="parTrans" cxnId="{DC0044A6-91E3-4E26-87D9-12BA9543A407}">
      <dgm:prSet/>
      <dgm:spPr/>
      <dgm:t>
        <a:bodyPr/>
        <a:lstStyle/>
        <a:p>
          <a:endParaRPr lang="zh-TW" altLang="en-US"/>
        </a:p>
      </dgm:t>
    </dgm:pt>
    <dgm:pt modelId="{5BE0DAF3-2113-4CE3-BB38-2013D4F4929B}" type="sibTrans" cxnId="{DC0044A6-91E3-4E26-87D9-12BA9543A407}">
      <dgm:prSet/>
      <dgm:spPr/>
      <dgm:t>
        <a:bodyPr/>
        <a:lstStyle/>
        <a:p>
          <a:endParaRPr lang="zh-TW" altLang="en-US"/>
        </a:p>
      </dgm:t>
    </dgm:pt>
    <dgm:pt modelId="{7A2C3853-A1A4-4942-977E-2E4AB845ACA7}" type="pres">
      <dgm:prSet presAssocID="{DD599C03-90B4-44C5-85BE-905BB83FC0ED}" presName="Name0" presStyleCnt="0">
        <dgm:presLayoutVars>
          <dgm:dir/>
          <dgm:resizeHandles val="exact"/>
        </dgm:presLayoutVars>
      </dgm:prSet>
      <dgm:spPr/>
    </dgm:pt>
    <dgm:pt modelId="{71D1FEFF-79AB-4BC8-97EE-801EA19CD780}" type="pres">
      <dgm:prSet presAssocID="{94AFD328-BD8A-4D92-89B1-6330C7DD7B6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AFE924-7E82-4743-A18A-2019CF6673E3}" type="pres">
      <dgm:prSet presAssocID="{58CA1919-3EAD-4F68-9A0F-75D13CD717D9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E3B2D4D-ADC2-4FBD-87CC-001F33BBD6A8}" type="pres">
      <dgm:prSet presAssocID="{58CA1919-3EAD-4F68-9A0F-75D13CD717D9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FE82C8C8-C103-4D8A-9D1B-40B2221219C0}" type="pres">
      <dgm:prSet presAssocID="{3AFE3CCD-A891-470A-BA2E-23C5409457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D002C4-787B-4264-9CFA-364035BCF681}" type="pres">
      <dgm:prSet presAssocID="{0FBE0D5D-84E5-44E1-A1C6-CBDD497286CE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991786D5-EE19-47F3-8414-7A5B3E4697DD}" type="pres">
      <dgm:prSet presAssocID="{0FBE0D5D-84E5-44E1-A1C6-CBDD497286CE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FEBDBCAF-F162-459B-9FB4-B33446BE0D2D}" type="pres">
      <dgm:prSet presAssocID="{6C04045B-F26F-4119-8BA7-7B68BCBCBCB9}" presName="node" presStyleLbl="node1" presStyleIdx="2" presStyleCnt="3" custLinFactNeighborX="1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BE80318-9A67-4B32-AD54-0D66AC959DAE}" srcId="{DD599C03-90B4-44C5-85BE-905BB83FC0ED}" destId="{94AFD328-BD8A-4D92-89B1-6330C7DD7B6C}" srcOrd="0" destOrd="0" parTransId="{9FA8E7A3-9C87-41DD-9C3C-97E6D6E53152}" sibTransId="{58CA1919-3EAD-4F68-9A0F-75D13CD717D9}"/>
    <dgm:cxn modelId="{F7C91145-7AC7-4134-98B3-A629212AAA6F}" type="presOf" srcId="{3AFE3CCD-A891-470A-BA2E-23C540945727}" destId="{FE82C8C8-C103-4D8A-9D1B-40B2221219C0}" srcOrd="0" destOrd="0" presId="urn:microsoft.com/office/officeart/2005/8/layout/process1"/>
    <dgm:cxn modelId="{9F75BC1D-762F-4E4A-8F47-96467ECF2DFB}" type="presOf" srcId="{58CA1919-3EAD-4F68-9A0F-75D13CD717D9}" destId="{9E3B2D4D-ADC2-4FBD-87CC-001F33BBD6A8}" srcOrd="1" destOrd="0" presId="urn:microsoft.com/office/officeart/2005/8/layout/process1"/>
    <dgm:cxn modelId="{E858C8FE-07F3-4033-B393-37DF9DE5405D}" type="presOf" srcId="{94AFD328-BD8A-4D92-89B1-6330C7DD7B6C}" destId="{71D1FEFF-79AB-4BC8-97EE-801EA19CD780}" srcOrd="0" destOrd="0" presId="urn:microsoft.com/office/officeart/2005/8/layout/process1"/>
    <dgm:cxn modelId="{8CC5D174-BDBA-4378-ABE6-52D91AA8C65C}" type="presOf" srcId="{58CA1919-3EAD-4F68-9A0F-75D13CD717D9}" destId="{CDAFE924-7E82-4743-A18A-2019CF6673E3}" srcOrd="0" destOrd="0" presId="urn:microsoft.com/office/officeart/2005/8/layout/process1"/>
    <dgm:cxn modelId="{88D06980-DB8C-4BAF-A24A-6DADC824219A}" type="presOf" srcId="{6C04045B-F26F-4119-8BA7-7B68BCBCBCB9}" destId="{FEBDBCAF-F162-459B-9FB4-B33446BE0D2D}" srcOrd="0" destOrd="0" presId="urn:microsoft.com/office/officeart/2005/8/layout/process1"/>
    <dgm:cxn modelId="{69D69270-70EB-4FEF-A968-65A13729263A}" type="presOf" srcId="{0FBE0D5D-84E5-44E1-A1C6-CBDD497286CE}" destId="{B4D002C4-787B-4264-9CFA-364035BCF681}" srcOrd="0" destOrd="0" presId="urn:microsoft.com/office/officeart/2005/8/layout/process1"/>
    <dgm:cxn modelId="{A1EBA1FF-8E04-4DE3-814A-67707A14142C}" type="presOf" srcId="{0FBE0D5D-84E5-44E1-A1C6-CBDD497286CE}" destId="{991786D5-EE19-47F3-8414-7A5B3E4697DD}" srcOrd="1" destOrd="0" presId="urn:microsoft.com/office/officeart/2005/8/layout/process1"/>
    <dgm:cxn modelId="{DC0044A6-91E3-4E26-87D9-12BA9543A407}" srcId="{DD599C03-90B4-44C5-85BE-905BB83FC0ED}" destId="{6C04045B-F26F-4119-8BA7-7B68BCBCBCB9}" srcOrd="2" destOrd="0" parTransId="{3B52DAAA-DAAE-4606-A468-7124AB2D3024}" sibTransId="{5BE0DAF3-2113-4CE3-BB38-2013D4F4929B}"/>
    <dgm:cxn modelId="{2BD1E3CE-06C2-43C9-BD1A-0C45FCCE3305}" type="presOf" srcId="{DD599C03-90B4-44C5-85BE-905BB83FC0ED}" destId="{7A2C3853-A1A4-4942-977E-2E4AB845ACA7}" srcOrd="0" destOrd="0" presId="urn:microsoft.com/office/officeart/2005/8/layout/process1"/>
    <dgm:cxn modelId="{FD51F4A2-8A2E-4AF4-950D-9462AA95417C}" srcId="{DD599C03-90B4-44C5-85BE-905BB83FC0ED}" destId="{3AFE3CCD-A891-470A-BA2E-23C540945727}" srcOrd="1" destOrd="0" parTransId="{076A4132-CC36-4F68-8F96-4DF4115339BC}" sibTransId="{0FBE0D5D-84E5-44E1-A1C6-CBDD497286CE}"/>
    <dgm:cxn modelId="{F38CDC08-8597-43B4-84C8-B6E8E7BFC890}" type="presParOf" srcId="{7A2C3853-A1A4-4942-977E-2E4AB845ACA7}" destId="{71D1FEFF-79AB-4BC8-97EE-801EA19CD780}" srcOrd="0" destOrd="0" presId="urn:microsoft.com/office/officeart/2005/8/layout/process1"/>
    <dgm:cxn modelId="{E04EACBE-2BDC-47FB-BA33-B306DA8840D4}" type="presParOf" srcId="{7A2C3853-A1A4-4942-977E-2E4AB845ACA7}" destId="{CDAFE924-7E82-4743-A18A-2019CF6673E3}" srcOrd="1" destOrd="0" presId="urn:microsoft.com/office/officeart/2005/8/layout/process1"/>
    <dgm:cxn modelId="{C0834A49-7719-4516-A08E-BD10B1611251}" type="presParOf" srcId="{CDAFE924-7E82-4743-A18A-2019CF6673E3}" destId="{9E3B2D4D-ADC2-4FBD-87CC-001F33BBD6A8}" srcOrd="0" destOrd="0" presId="urn:microsoft.com/office/officeart/2005/8/layout/process1"/>
    <dgm:cxn modelId="{4A26B39C-D216-401A-82F0-25B6A8EE11FD}" type="presParOf" srcId="{7A2C3853-A1A4-4942-977E-2E4AB845ACA7}" destId="{FE82C8C8-C103-4D8A-9D1B-40B2221219C0}" srcOrd="2" destOrd="0" presId="urn:microsoft.com/office/officeart/2005/8/layout/process1"/>
    <dgm:cxn modelId="{2F1C1A69-19F5-4EE7-AD1B-043597A65C3E}" type="presParOf" srcId="{7A2C3853-A1A4-4942-977E-2E4AB845ACA7}" destId="{B4D002C4-787B-4264-9CFA-364035BCF681}" srcOrd="3" destOrd="0" presId="urn:microsoft.com/office/officeart/2005/8/layout/process1"/>
    <dgm:cxn modelId="{ED35C610-781D-4FE0-A4DF-4B9AFAF17AC3}" type="presParOf" srcId="{B4D002C4-787B-4264-9CFA-364035BCF681}" destId="{991786D5-EE19-47F3-8414-7A5B3E4697DD}" srcOrd="0" destOrd="0" presId="urn:microsoft.com/office/officeart/2005/8/layout/process1"/>
    <dgm:cxn modelId="{9889F6FB-D770-41C7-B36C-DD3403475AEE}" type="presParOf" srcId="{7A2C3853-A1A4-4942-977E-2E4AB845ACA7}" destId="{FEBDBCAF-F162-459B-9FB4-B33446BE0D2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1FEFF-79AB-4BC8-97EE-801EA19CD780}">
      <dsp:nvSpPr>
        <dsp:cNvPr id="0" name=""/>
        <dsp:cNvSpPr/>
      </dsp:nvSpPr>
      <dsp:spPr>
        <a:xfrm>
          <a:off x="7778" y="0"/>
          <a:ext cx="2324901" cy="76364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我們自己育苗</a:t>
          </a:r>
          <a:endParaRPr lang="en-US" altLang="zh-TW" sz="2600" kern="1200" dirty="0" smtClean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0144" y="22366"/>
        <a:ext cx="2280169" cy="718916"/>
      </dsp:txXfrm>
    </dsp:sp>
    <dsp:sp modelId="{CDAFE924-7E82-4743-A18A-2019CF6673E3}">
      <dsp:nvSpPr>
        <dsp:cNvPr id="0" name=""/>
        <dsp:cNvSpPr/>
      </dsp:nvSpPr>
      <dsp:spPr>
        <a:xfrm>
          <a:off x="2565170" y="93536"/>
          <a:ext cx="492879" cy="5765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2565170" y="208851"/>
        <a:ext cx="345015" cy="345945"/>
      </dsp:txXfrm>
    </dsp:sp>
    <dsp:sp modelId="{FE82C8C8-C103-4D8A-9D1B-40B2221219C0}">
      <dsp:nvSpPr>
        <dsp:cNvPr id="0" name=""/>
        <dsp:cNvSpPr/>
      </dsp:nvSpPr>
      <dsp:spPr>
        <a:xfrm>
          <a:off x="3262641" y="0"/>
          <a:ext cx="2324901" cy="763648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種樹</a:t>
          </a:r>
          <a:endParaRPr lang="zh-TW" altLang="en-US" sz="3000" kern="1200" dirty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285007" y="22366"/>
        <a:ext cx="2280169" cy="718916"/>
      </dsp:txXfrm>
    </dsp:sp>
    <dsp:sp modelId="{B4D002C4-787B-4264-9CFA-364035BCF681}">
      <dsp:nvSpPr>
        <dsp:cNvPr id="0" name=""/>
        <dsp:cNvSpPr/>
      </dsp:nvSpPr>
      <dsp:spPr>
        <a:xfrm>
          <a:off x="5821977" y="93536"/>
          <a:ext cx="497001" cy="5765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821977" y="208851"/>
        <a:ext cx="347901" cy="345945"/>
      </dsp:txXfrm>
    </dsp:sp>
    <dsp:sp modelId="{FEBDBCAF-F162-459B-9FB4-B33446BE0D2D}">
      <dsp:nvSpPr>
        <dsp:cNvPr id="0" name=""/>
        <dsp:cNvSpPr/>
      </dsp:nvSpPr>
      <dsp:spPr>
        <a:xfrm>
          <a:off x="6525282" y="0"/>
          <a:ext cx="2324901" cy="76364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做小圍</a:t>
          </a: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</a:rPr>
            <a:t>籬</a:t>
          </a:r>
          <a:endParaRPr lang="zh-TW" altLang="en-US" sz="3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547648" y="22366"/>
        <a:ext cx="2280169" cy="718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1FEFF-79AB-4BC8-97EE-801EA19CD780}">
      <dsp:nvSpPr>
        <dsp:cNvPr id="0" name=""/>
        <dsp:cNvSpPr/>
      </dsp:nvSpPr>
      <dsp:spPr>
        <a:xfrm>
          <a:off x="11105" y="0"/>
          <a:ext cx="2133102" cy="76364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我們自己育苗</a:t>
          </a:r>
          <a:endParaRPr lang="en-US" altLang="zh-TW" sz="2600" kern="1200" dirty="0" smtClean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3471" y="22366"/>
        <a:ext cx="2088370" cy="718916"/>
      </dsp:txXfrm>
    </dsp:sp>
    <dsp:sp modelId="{CDAFE924-7E82-4743-A18A-2019CF6673E3}">
      <dsp:nvSpPr>
        <dsp:cNvPr id="0" name=""/>
        <dsp:cNvSpPr/>
      </dsp:nvSpPr>
      <dsp:spPr>
        <a:xfrm>
          <a:off x="2357518" y="117319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>
        <a:off x="2357518" y="223121"/>
        <a:ext cx="316552" cy="317405"/>
      </dsp:txXfrm>
    </dsp:sp>
    <dsp:sp modelId="{FE82C8C8-C103-4D8A-9D1B-40B2221219C0}">
      <dsp:nvSpPr>
        <dsp:cNvPr id="0" name=""/>
        <dsp:cNvSpPr/>
      </dsp:nvSpPr>
      <dsp:spPr>
        <a:xfrm>
          <a:off x="2997448" y="0"/>
          <a:ext cx="2133102" cy="763648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種樹</a:t>
          </a:r>
          <a:endParaRPr lang="zh-TW" altLang="en-US" sz="3000" kern="1200" dirty="0">
            <a:solidFill>
              <a:schemeClr val="tx2">
                <a:lumMod val="10000"/>
              </a:schemeClr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019814" y="22366"/>
        <a:ext cx="2088370" cy="718916"/>
      </dsp:txXfrm>
    </dsp:sp>
    <dsp:sp modelId="{B4D002C4-787B-4264-9CFA-364035BCF681}">
      <dsp:nvSpPr>
        <dsp:cNvPr id="0" name=""/>
        <dsp:cNvSpPr/>
      </dsp:nvSpPr>
      <dsp:spPr>
        <a:xfrm>
          <a:off x="5346637" y="117319"/>
          <a:ext cx="458103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>
        <a:off x="5346637" y="223121"/>
        <a:ext cx="320672" cy="317405"/>
      </dsp:txXfrm>
    </dsp:sp>
    <dsp:sp modelId="{FEBDBCAF-F162-459B-9FB4-B33446BE0D2D}">
      <dsp:nvSpPr>
        <dsp:cNvPr id="0" name=""/>
        <dsp:cNvSpPr/>
      </dsp:nvSpPr>
      <dsp:spPr>
        <a:xfrm>
          <a:off x="5994897" y="0"/>
          <a:ext cx="2133102" cy="76364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做小圍</a:t>
          </a:r>
          <a:r>
            <a:rPr lang="zh-TW" altLang="en-US" sz="3000" kern="1200" dirty="0" smtClean="0">
              <a:solidFill>
                <a:schemeClr val="tx2">
                  <a:lumMod val="10000"/>
                </a:schemeClr>
              </a:solidFill>
            </a:rPr>
            <a:t>籬</a:t>
          </a:r>
          <a:endParaRPr lang="zh-TW" altLang="en-US" sz="3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017263" y="22366"/>
        <a:ext cx="2088370" cy="718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 noGrp="1"/>
          </p:cNvSpPr>
          <p:nvPr>
            <p:ph type="ctrTitle"/>
          </p:nvPr>
        </p:nvSpPr>
        <p:spPr>
          <a:xfrm>
            <a:off x="1562100" y="2004766"/>
            <a:ext cx="9068586" cy="936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大自然的寶藏</a:t>
            </a:r>
            <a:endParaRPr lang="zh-TW" altLang="en-US" b="1" dirty="0">
              <a:solidFill>
                <a:schemeClr val="accent2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type="subTitle" idx="1"/>
          </p:nvPr>
        </p:nvSpPr>
        <p:spPr>
          <a:xfrm>
            <a:off x="1562100" y="2842055"/>
            <a:ext cx="9070975" cy="229668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zh-TW" sz="66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altLang="zh-TW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-</a:t>
            </a:r>
            <a:r>
              <a:rPr lang="zh-TW" altLang="en-US" sz="3500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我們姓台灣</a:t>
            </a:r>
          </a:p>
          <a:p>
            <a:pPr marL="0" indent="0" algn="ctr">
              <a:buNone/>
            </a:pPr>
            <a:endParaRPr lang="en-US" altLang="zh-TW" sz="6600" dirty="0" smtClean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台灣原生種</a:t>
            </a:r>
            <a:endParaRPr lang="en-US" altLang="zh-TW" sz="6600" dirty="0">
              <a:solidFill>
                <a:schemeClr val="accent3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</a:t>
            </a:r>
            <a:endParaRPr lang="en-US" altLang="zh-TW" sz="66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C0000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              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3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210358"/>
            <a:ext cx="4309573" cy="2872348"/>
          </a:xfrm>
          <a:effectLst>
            <a:softEdge rad="127000"/>
          </a:effectLst>
        </p:spPr>
      </p:pic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6800" y="395459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種 樹</a:t>
            </a:r>
            <a:endParaRPr lang="zh-TW" altLang="en-US" b="1" dirty="0">
              <a:solidFill>
                <a:schemeClr val="accent2"/>
              </a:solidFill>
              <a:latin typeface="華康粗圓體" panose="020F0709000000000000" pitchFamily="49" charset="-120"/>
              <a:ea typeface="華康粗圓體" panose="020F0709000000000000" pitchFamily="49" charset="-120"/>
              <a:cs typeface="+mj-cs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984132499"/>
              </p:ext>
            </p:extLst>
          </p:nvPr>
        </p:nvGraphicFramePr>
        <p:xfrm>
          <a:off x="1309817" y="1954839"/>
          <a:ext cx="8850184" cy="76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875" y="3210358"/>
            <a:ext cx="4544748" cy="287234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535819137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ChangeAspect="1"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62" y="3249827"/>
            <a:ext cx="4268895" cy="2845235"/>
          </a:xfrm>
          <a:effectLst>
            <a:softEdge rad="127000"/>
          </a:effectLst>
        </p:spPr>
      </p:pic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6800" y="395459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altLang="en-US" b="1" dirty="0" lang="zh-TW" smtClean="0">
                <a:solidFill>
                  <a:schemeClr val="accent2"/>
                </a:solidFill>
                <a:latin charset="-120" panose="020F0709000000000000" pitchFamily="49" typeface="華康粗圓體"/>
                <a:ea charset="-120" panose="020F0709000000000000" pitchFamily="49" typeface="華康粗圓體"/>
                <a:cs typeface="+mj-cs"/>
              </a:rPr>
              <a:t>種 樹</a:t>
            </a:r>
            <a:endParaRPr altLang="en-US" b="1" dirty="0" lang="zh-TW">
              <a:solidFill>
                <a:schemeClr val="accent2"/>
              </a:solidFill>
              <a:latin charset="-120" panose="020F0709000000000000" pitchFamily="49" typeface="華康粗圓體"/>
              <a:ea charset="-120" panose="020F0709000000000000" pitchFamily="49" typeface="華康粗圓體"/>
              <a:cs typeface="+mj-cs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062745710"/>
              </p:ext>
            </p:extLst>
          </p:nvPr>
        </p:nvGraphicFramePr>
        <p:xfrm>
          <a:off x="2032000" y="1954839"/>
          <a:ext cx="8128000" cy="76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cs="rId6" r:dm="rId3" r:lo="rId4" r:qs="rId5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857" y="3249827"/>
            <a:ext cx="4309574" cy="287234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" l="45" r="4"/>
          <a:stretch/>
        </p:blipFill>
        <p:spPr>
          <a:xfrm>
            <a:off x="9027431" y="3249827"/>
            <a:ext cx="2541935" cy="287234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15426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種子馬賽克</a:t>
            </a:r>
            <a:endParaRPr lang="zh-TW" altLang="en-US" b="1" dirty="0">
              <a:solidFill>
                <a:schemeClr val="accent2"/>
              </a:solidFill>
              <a:latin typeface="華康粗圓體" panose="020F0709000000000000" pitchFamily="49" charset="-120"/>
              <a:ea typeface="華康粗圓體" panose="020F0709000000000000" pitchFamily="49" charset="-120"/>
              <a:cs typeface="+mj-cs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0" y="3295493"/>
            <a:ext cx="3619820" cy="2713640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16463" y="-35147"/>
            <a:ext cx="2653509" cy="353960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363" y="2532945"/>
            <a:ext cx="2889821" cy="369000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7" y="2965622"/>
            <a:ext cx="3677694" cy="304351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圓角矩形 5"/>
          <p:cNvSpPr/>
          <p:nvPr/>
        </p:nvSpPr>
        <p:spPr>
          <a:xfrm>
            <a:off x="7826447" y="1105994"/>
            <a:ext cx="2347783" cy="44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善用無患子的種子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9317233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altLang="en-US" b="1" dirty="0" lang="zh-TW" smtClean="0">
                <a:solidFill>
                  <a:schemeClr val="accent2"/>
                </a:solidFill>
                <a:latin charset="-120" panose="020F0709000000000000" pitchFamily="49" typeface="華康粗圓體"/>
                <a:ea charset="-120" panose="020F0709000000000000" pitchFamily="49" typeface="華康粗圓體"/>
                <a:cs typeface="+mj-cs"/>
              </a:rPr>
              <a:t>種子馬賽克</a:t>
            </a:r>
            <a:endParaRPr altLang="en-US" b="1" dirty="0" lang="zh-TW">
              <a:solidFill>
                <a:schemeClr val="accent2"/>
              </a:solidFill>
              <a:latin charset="-120" panose="020F0709000000000000" pitchFamily="49" typeface="華康粗圓體"/>
              <a:ea charset="-120" panose="020F0709000000000000" pitchFamily="49" typeface="華康粗圓體"/>
              <a:cs typeface="+mj-cs"/>
            </a:endParaRPr>
          </a:p>
        </p:txBody>
      </p:sp>
      <p:pic>
        <p:nvPicPr>
          <p:cNvPr id="4" name="內容版面配置區 3"/>
          <p:cNvPicPr>
            <a:picLocks noChangeAspect="1"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18" y="2508422"/>
            <a:ext cx="3046385" cy="3393251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223" y="2362064"/>
            <a:ext cx="3304347" cy="353960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" t="31"/>
          <a:stretch/>
        </p:blipFill>
        <p:spPr>
          <a:xfrm>
            <a:off x="8328454" y="2598669"/>
            <a:ext cx="2947838" cy="321275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圓角矩形 5"/>
          <p:cNvSpPr/>
          <p:nvPr/>
        </p:nvSpPr>
        <p:spPr>
          <a:xfrm>
            <a:off x="7994822" y="1062723"/>
            <a:ext cx="2821459" cy="53134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dirty="0" lang="zh-TW" smtClean="0" sz="2000">
                <a:latin charset="-120" panose="03000509000000000000" pitchFamily="65" typeface="標楷體"/>
                <a:ea charset="-120" panose="03000509000000000000" pitchFamily="65" typeface="標楷體"/>
              </a:rPr>
              <a:t>拼出台灣原生動物</a:t>
            </a:r>
            <a:endParaRPr altLang="en-US" dirty="0" lang="zh-TW" sz="2000">
              <a:latin charset="-120" panose="03000509000000000000" pitchFamily="65" typeface="標楷體"/>
              <a:ea charset="-120" panose="03000509000000000000" pitchFamily="65"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21374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b="1" dirty="0" smtClean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原生種的優勢</a:t>
            </a:r>
            <a:endParaRPr lang="zh-TW" altLang="en-US" b="1" dirty="0">
              <a:solidFill>
                <a:schemeClr val="accent2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171832" y="2055813"/>
            <a:ext cx="10181968" cy="3615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原生植物本來就適應本地氣候及環境，因此病蟲害發生率較</a:t>
            </a:r>
            <a:endParaRPr kumimoji="0" lang="en-US" altLang="zh-TW" sz="28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kern="100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kern="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低，管理相對容易</a:t>
            </a:r>
            <a:r>
              <a:rPr kumimoji="0" lang="zh-TW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kumimoji="0" lang="en-US" altLang="zh-TW" sz="28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此外，各地適合種植的植物不同，原生植物能夠發展成各地縣</a:t>
            </a:r>
            <a:endParaRPr kumimoji="0" lang="en-US" altLang="zh-TW" sz="28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kern="100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kern="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市的特色。</a:t>
            </a:r>
            <a:endParaRPr kumimoji="0" lang="zh-TW" altLang="zh-TW" sz="24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原生植物比較不會有病蟲害，可以少用很多農藥。減少噴藥對</a:t>
            </a:r>
            <a:endParaRPr kumimoji="0" lang="en-US" altLang="zh-TW" sz="28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kumimoji="0" lang="zh-TW" altLang="zh-TW" sz="28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環境及人體都相對友善。</a:t>
            </a:r>
            <a:endParaRPr kumimoji="0" lang="zh-TW" altLang="zh-TW" sz="2400" b="0" i="0" u="none" strike="noStrike" kern="1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TW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0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457242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altLang="en-US" b="1" dirty="0" lang="zh-TW">
                <a:solidFill>
                  <a:schemeClr val="accent2"/>
                </a:solidFill>
                <a:latin charset="-120" panose="020F0709000000000000" pitchFamily="49" typeface="華康粗圓體"/>
                <a:ea charset="-120" panose="020F0709000000000000" pitchFamily="49" typeface="華康粗圓體"/>
                <a:cs typeface="+mj-cs"/>
              </a:rPr>
              <a:t>無患子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5589" y="1732417"/>
            <a:ext cx="10387914" cy="4618956"/>
          </a:xfrm>
        </p:spPr>
        <p:txBody>
          <a:bodyPr/>
          <a:lstStyle/>
          <a:p>
            <a:pPr indent="0" marL="0">
              <a:buNone/>
            </a:pP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1.</a:t>
            </a: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尋找校園裡的原生種植物</a:t>
            </a:r>
            <a:endParaRPr altLang="zh-TW" dirty="0" lang="en-US" smtClean="0" sz="2400">
              <a:solidFill>
                <a:schemeClr val="accent3">
                  <a:lumMod val="40000"/>
                  <a:lumOff val="60000"/>
                </a:schemeClr>
              </a:solidFill>
              <a:latin charset="-120" panose="03000509000000000000" pitchFamily="65" typeface="標楷體"/>
              <a:ea charset="-120" panose="03000509000000000000" pitchFamily="65" typeface="標楷體"/>
            </a:endParaRPr>
          </a:p>
          <a:p>
            <a:pPr indent="0" marL="0">
              <a:buNone/>
            </a:pP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2.</a:t>
            </a: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每當秋冬之際，主任在晨會結束後都要我們撿辦公室前面的無患子。</a:t>
            </a:r>
            <a:endParaRPr altLang="zh-TW" dirty="0" lang="en-US" smtClean="0" sz="2400">
              <a:solidFill>
                <a:schemeClr val="accent3">
                  <a:lumMod val="40000"/>
                  <a:lumOff val="60000"/>
                </a:schemeClr>
              </a:solidFill>
              <a:latin charset="-120" panose="03000509000000000000" pitchFamily="65" typeface="標楷體"/>
              <a:ea charset="-120" panose="03000509000000000000" pitchFamily="65" typeface="標楷體"/>
            </a:endParaRPr>
          </a:p>
          <a:p>
            <a:pPr indent="0" marL="0">
              <a:buNone/>
            </a:pP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3.</a:t>
            </a: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究竟這些種子能做甚麼</a:t>
            </a: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?</a:t>
            </a:r>
          </a:p>
          <a:p>
            <a:pPr indent="0" marL="0">
              <a:buNone/>
            </a:pP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4.</a:t>
            </a: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根據傳說，八十歲的老奶奶用無患子洗頭，</a:t>
            </a:r>
            <a:endParaRPr altLang="zh-TW" dirty="0" lang="en-US" smtClean="0" sz="2400">
              <a:solidFill>
                <a:schemeClr val="accent3">
                  <a:lumMod val="40000"/>
                  <a:lumOff val="60000"/>
                </a:schemeClr>
              </a:solidFill>
              <a:latin charset="-120" panose="03000509000000000000" pitchFamily="65" typeface="標楷體"/>
              <a:ea charset="-120" panose="03000509000000000000" pitchFamily="65" typeface="標楷體"/>
            </a:endParaRPr>
          </a:p>
          <a:p>
            <a:pPr indent="0" marL="0">
              <a:buNone/>
            </a:pP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  到現在還一頭黑髮。</a:t>
            </a:r>
            <a:endParaRPr altLang="zh-TW" dirty="0" lang="en-US" smtClean="0" sz="2400">
              <a:solidFill>
                <a:schemeClr val="accent3">
                  <a:lumMod val="40000"/>
                  <a:lumOff val="60000"/>
                </a:schemeClr>
              </a:solidFill>
              <a:latin charset="-120" panose="03000509000000000000" pitchFamily="65" typeface="標楷體"/>
              <a:ea charset="-120" panose="03000509000000000000" pitchFamily="65" typeface="標楷體"/>
            </a:endParaRPr>
          </a:p>
          <a:p>
            <a:pPr indent="0" marL="0">
              <a:buNone/>
            </a:pP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5.</a:t>
            </a:r>
            <a:r>
              <a:rPr altLang="en-US" dirty="0" lang="zh-TW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於是</a:t>
            </a:r>
            <a:r>
              <a:rPr altLang="zh-TW" dirty="0" lang="en-US" smtClean="0" sz="2400">
                <a:solidFill>
                  <a:schemeClr val="accent3">
                    <a:lumMod val="40000"/>
                    <a:lumOff val="60000"/>
                  </a:schemeClr>
                </a:solidFill>
                <a:latin charset="-120" panose="03000509000000000000" pitchFamily="65" typeface="標楷體"/>
                <a:ea charset="-120" panose="03000509000000000000" pitchFamily="65" typeface="標楷體"/>
              </a:rPr>
              <a:t>……</a:t>
            </a:r>
          </a:p>
          <a:p>
            <a:pPr indent="0" marL="0">
              <a:buNone/>
            </a:pPr>
            <a:endParaRPr altLang="en-US" dirty="0" 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 t="-1"/>
          <a:stretch/>
        </p:blipFill>
        <p:spPr>
          <a:xfrm>
            <a:off x="8019535" y="2709684"/>
            <a:ext cx="3105665" cy="3720641"/>
          </a:xfrm>
          <a:prstGeom prst="rect">
            <a:avLst/>
          </a:prstGeom>
          <a:effectLst>
            <a:softEdge rad="127000"/>
          </a:effectLst>
          <a:scene3d>
            <a:camera prst="perspectiveFront"/>
            <a:lightRig dir="t" rig="threePt"/>
          </a:scene3d>
        </p:spPr>
      </p:pic>
    </p:spTree>
    <p:extLst>
      <p:ext uri="{BB962C8B-B14F-4D97-AF65-F5344CB8AC3E}">
        <p14:creationId xmlns:p14="http://schemas.microsoft.com/office/powerpoint/2010/main" val="14639240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134814"/>
            <a:ext cx="4012779" cy="3008227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864" y="3039805"/>
            <a:ext cx="4139515" cy="310323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2927030" y="2014194"/>
            <a:ext cx="6337940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橘皮清潔劑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橘子皮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鹽巴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水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65582" y="2209378"/>
            <a:ext cx="1459618" cy="36512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浸泡一星期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40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314" y="3039805"/>
            <a:ext cx="4012779" cy="3008226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427" y="3039805"/>
            <a:ext cx="3307086" cy="310323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2927030" y="2014194"/>
            <a:ext cx="6337940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苦茶粉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苦茶籽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5546093" y="3683223"/>
            <a:ext cx="1583756" cy="1816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去油力超強，文楷使用一周後，其他人開始跟著使用。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286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169" y="2954174"/>
            <a:ext cx="3184468" cy="3274498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725" y="2824965"/>
            <a:ext cx="3385752" cy="372411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1964725" y="2014194"/>
            <a:ext cx="7611762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無患子酵素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無患子皮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糖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水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三個月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98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2086" y="455469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35" y="2541954"/>
            <a:ext cx="3006574" cy="3871203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25" y="3904735"/>
            <a:ext cx="3449921" cy="229938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1927654" y="1797043"/>
            <a:ext cx="7611762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無患子酵素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清洗、去皮，再浸泡。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935" y="2561354"/>
            <a:ext cx="4465774" cy="297645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64356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2086" y="455469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87" y="3168643"/>
            <a:ext cx="2753070" cy="3112524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073" y="2634658"/>
            <a:ext cx="2736924" cy="373225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1927654" y="1797043"/>
            <a:ext cx="7611762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無患子酵素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清洗、去皮，再浸泡。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264" y="3041340"/>
            <a:ext cx="4028303" cy="291888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8426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2086" y="455469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accent2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+mj-cs"/>
              </a:rPr>
              <a:t>大自然提供的清潔劑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31" y="2895106"/>
            <a:ext cx="4238580" cy="3065121"/>
          </a:xfrm>
          <a:effectLst>
            <a:softEdge rad="1270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016" y="2895106"/>
            <a:ext cx="3063088" cy="306511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橢圓 5"/>
          <p:cNvSpPr/>
          <p:nvPr/>
        </p:nvSpPr>
        <p:spPr>
          <a:xfrm>
            <a:off x="1927654" y="1935523"/>
            <a:ext cx="7908324" cy="766118"/>
          </a:xfrm>
          <a:prstGeom prst="ellipse">
            <a:avLst/>
          </a:prstGeom>
          <a:solidFill>
            <a:srgbClr val="FAC794"/>
          </a:solidFill>
          <a:ln>
            <a:solidFill>
              <a:srgbClr val="FA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無患子酵素完成了</a:t>
            </a:r>
            <a:r>
              <a:rPr lang="en-US" altLang="zh-TW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2400" dirty="0" smtClean="0">
                <a:solidFill>
                  <a:schemeClr val="tx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一年級也各做一小瓶</a:t>
            </a:r>
            <a:endParaRPr lang="zh-TW" altLang="en-US" sz="2400" dirty="0">
              <a:solidFill>
                <a:schemeClr val="tx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411" y="2895107"/>
            <a:ext cx="3893605" cy="299200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532016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77</TotalTime>
  <Words>323</Words>
  <Application>Microsoft Office PowerPoint</Application>
  <PresentationFormat>寬螢幕</PresentationFormat>
  <Paragraphs>47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華康粗圓體</vt:lpstr>
      <vt:lpstr>新細明體</vt:lpstr>
      <vt:lpstr>標楷體</vt:lpstr>
      <vt:lpstr>Arial</vt:lpstr>
      <vt:lpstr>Calibri</vt:lpstr>
      <vt:lpstr>Century Gothic</vt:lpstr>
      <vt:lpstr>Times New Roman</vt:lpstr>
      <vt:lpstr>肥皂</vt:lpstr>
      <vt:lpstr>大自然的寶藏</vt:lpstr>
      <vt:lpstr>原生種的優勢</vt:lpstr>
      <vt:lpstr>無患子</vt:lpstr>
      <vt:lpstr>大自然提供的清潔劑</vt:lpstr>
      <vt:lpstr>大自然提供的清潔劑</vt:lpstr>
      <vt:lpstr>大自然提供的清潔劑</vt:lpstr>
      <vt:lpstr>大自然提供的清潔劑</vt:lpstr>
      <vt:lpstr>大自然提供的清潔劑</vt:lpstr>
      <vt:lpstr>大自然提供的清潔劑</vt:lpstr>
      <vt:lpstr>種 樹</vt:lpstr>
      <vt:lpstr>種 樹</vt:lpstr>
      <vt:lpstr>種子馬賽克</vt:lpstr>
      <vt:lpstr>種子馬賽克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大自然的寶藏</dc:title>
  <dc:creator>TTCT</dc:creator>
  <cp:lastModifiedBy>TTCT</cp:lastModifiedBy>
  <cp:revision>8</cp:revision>
  <dcterms:created xsi:type="dcterms:W3CDTF">2022-12-26T06:53:39Z</dcterms:created>
  <dcterms:modified xsi:type="dcterms:W3CDTF">2023-01-12T06:02:02Z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580326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