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61" r:id="rId7"/>
    <p:sldId id="259" r:id="rId8"/>
    <p:sldId id="265" r:id="rId9"/>
    <p:sldId id="263" r:id="rId10"/>
    <p:sldId id="262" r:id="rId11"/>
    <p:sldId id="260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10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6858EB-F890-990D-D30A-F75F2D43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A71B27-2C5B-83D5-CB32-53332A51C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18A07D-0D3F-377B-8A95-7B35E5F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6BCE64-ACF2-7E4B-499E-767433BA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F05C3B-2086-117B-6419-7E6E1AFB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93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6A32C-5F0E-F726-A7B5-0EF75BEC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42B0B1-045B-A3F9-CDE0-742B0950D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A88B95-24A1-28C1-E05F-A765370B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91A5F2-8F7A-FEF1-C89F-7CF6B2440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48B1EA-42BF-B999-3DDA-28AF8261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E69B1ED-1081-B264-C3AA-6D203236D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0A7DC2-86BD-FD64-E3A0-D3C733E73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BA480D-EB6E-9639-0C40-55D6102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DE4086-3289-084F-3C22-9050D330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841DEA-727F-FF37-2191-D931D158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44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BD53D4-10DF-05CB-2815-F49EB291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8D025D-2D50-8624-E503-FC258551C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4AB18B-2DEF-57B8-3B78-E05ED057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4AF121-0CC1-9F6E-B619-E42F8730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AB844A-2872-FFAA-2B48-0935B740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36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89BE39-C081-92B5-58C4-57B454F8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7C5B5AB-BF59-46CD-F027-AFA00D3C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6FCD35-BA7E-E223-597E-A676C214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2545B1-165A-DFAC-062E-1C7EEDCB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CD8657-4110-F33B-C54F-BA8862FE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5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DC9C16-7BF1-1CF5-5668-159D62CF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2B327A-4E5C-A2F4-9D5C-6ACA8D469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99B7B1-AA30-CD6B-B217-07BC5591D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808ED6-A8E3-8A36-3A6C-9A4518AD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D0E177-6916-99F1-F654-564E329E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5E13F7-B8AB-229B-B444-2DC70BDB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4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723F54-3AFF-74B2-7409-AD9B9DA9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A1B8CC-C24F-1608-37FF-65FDE7BB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4DD89C-F655-2EA5-5763-720101F0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6B5F08-CFFE-1A7D-EFE7-0257E395C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E58D53C-51DC-2036-252D-79489463F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B666280-0D4C-697F-108A-3415311C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9115CA7-E470-BCCD-E829-75BF8CC9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8BE6C7A-1014-0808-527E-B9983778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BE096D-A4DF-9DDE-3745-F3FEBBF9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EA679A-E9FD-61F9-4B6E-916AF5D54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1DE5963-9AE3-0FB8-2359-01C33C67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26C2BB-1F64-B8DB-8EED-6AA14483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74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540D370-E3C2-7A39-E386-B1FF919A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50CF2E-43B0-7DD3-20E4-947CA572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022DFD-D8C8-862F-DB35-307910B0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48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D7B08-EC79-900F-1F44-421EB1CD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5981E6-6973-350D-A8EC-78274667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D77BCE6-BAA4-E9B8-7A88-01C70BF6C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AF7E8D5-71AD-5E8F-5F74-9606DA2D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2D71BC-7222-B6A9-185D-7D6813CB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A7B7D6-F0F2-55E8-F0CE-D2E53922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9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C2E75-6A34-0956-A8BB-4E0A6D86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E6654C9-8713-2EDE-06D9-1148A0820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C6CF8F-2F2B-5E6B-7A2D-10B433DF6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2749B9-3F18-C75E-809A-023E4FEE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3DC5CD-3D5E-83F7-D681-CB18BFDD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F2C289-D240-C241-B47F-67188202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49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5C07B25-E367-86B3-38F2-847EA354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2DA655-661B-18EB-4F22-4761E0F1E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5E96D8-55E5-C322-C253-534B46126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AF4D-2C32-479F-B039-E97A0B960405}" type="datetimeFigureOut">
              <a:rPr lang="zh-TW" altLang="en-US" smtClean="0"/>
              <a:t>2022/9/11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04E8DA-3992-F25A-5447-A887118FC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7B3A2B-1B74-9998-684A-E37DAF64A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AA4A-25A1-40B0-8B90-C294CAEF7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3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31B5F2-487E-9ED1-A9BC-C13E2D489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登山裝備清單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B665B3-45A4-6E78-684D-F2E7C5322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3600" dirty="0"/>
              <a:t>蕭羽絜</a:t>
            </a:r>
            <a:endParaRPr lang="en-US" altLang="zh-TW" sz="3600" dirty="0"/>
          </a:p>
          <a:p>
            <a:r>
              <a:rPr lang="en-US" altLang="zh-TW" sz="3600" dirty="0"/>
              <a:t>2022/9/11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9125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5FCDE0-AA65-0D4F-293E-AEA0A150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綁腿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087190-96D2-CA43-4A9D-D07B6EDE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Rab</a:t>
            </a:r>
            <a:r>
              <a:rPr lang="en-US" altLang="zh-TW" dirty="0"/>
              <a:t> </a:t>
            </a:r>
            <a:r>
              <a:rPr lang="en-US" altLang="zh-TW" dirty="0" err="1"/>
              <a:t>Latok</a:t>
            </a:r>
            <a:r>
              <a:rPr lang="en-US" altLang="zh-TW" dirty="0"/>
              <a:t> Alpine Gaiter </a:t>
            </a:r>
            <a:r>
              <a:rPr lang="zh-TW" altLang="en-US" dirty="0"/>
              <a:t>防水透氣綁腿</a:t>
            </a:r>
          </a:p>
        </p:txBody>
      </p:sp>
      <p:pic>
        <p:nvPicPr>
          <p:cNvPr id="5" name="圖片 4" descr="一張含有 鞋 的圖片&#10;&#10;自動產生的描述">
            <a:extLst>
              <a:ext uri="{FF2B5EF4-FFF2-40B4-BE49-F238E27FC236}">
                <a16:creationId xmlns:a16="http://schemas.microsoft.com/office/drawing/2014/main" id="{E7851F1A-5359-EDFB-3F41-5542ADF8D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23" y="2241313"/>
            <a:ext cx="2987686" cy="44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8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4D66D-3144-1D34-29D7-4A7655FB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已有的裝備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2C43D9-959F-DA5E-4775-340B9525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遮陽帽</a:t>
            </a:r>
            <a:endParaRPr lang="en-US" altLang="zh-TW" dirty="0"/>
          </a:p>
          <a:p>
            <a:r>
              <a:rPr lang="zh-TW" altLang="en-US" dirty="0"/>
              <a:t>頭巾</a:t>
            </a:r>
            <a:r>
              <a:rPr lang="en-US" altLang="zh-TW" dirty="0"/>
              <a:t>2</a:t>
            </a:r>
            <a:r>
              <a:rPr lang="zh-TW" altLang="en-US" dirty="0"/>
              <a:t>條</a:t>
            </a:r>
            <a:endParaRPr lang="en-US" altLang="zh-TW" dirty="0"/>
          </a:p>
          <a:p>
            <a:r>
              <a:rPr lang="zh-TW" altLang="en-US" dirty="0"/>
              <a:t>大型黑色塑膠袋</a:t>
            </a:r>
            <a:endParaRPr lang="en-US" altLang="zh-TW" dirty="0"/>
          </a:p>
          <a:p>
            <a:r>
              <a:rPr lang="zh-TW" altLang="en-US" dirty="0"/>
              <a:t>頭燈</a:t>
            </a:r>
            <a:r>
              <a:rPr lang="en-US" altLang="zh-TW" dirty="0"/>
              <a:t>/</a:t>
            </a:r>
            <a:r>
              <a:rPr lang="zh-TW" altLang="en-US" dirty="0"/>
              <a:t>備用電池</a:t>
            </a:r>
          </a:p>
        </p:txBody>
      </p:sp>
    </p:spTree>
    <p:extLst>
      <p:ext uri="{BB962C8B-B14F-4D97-AF65-F5344CB8AC3E}">
        <p14:creationId xmlns:p14="http://schemas.microsoft.com/office/powerpoint/2010/main" val="43612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C8DADE-2800-C02D-4B19-674D6A55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登山背包</a:t>
            </a:r>
            <a:r>
              <a:rPr lang="en-US" altLang="zh-TW" dirty="0"/>
              <a:t>(</a:t>
            </a:r>
            <a:r>
              <a:rPr lang="zh-TW" altLang="en-US" dirty="0"/>
              <a:t>試背後再決定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7171184-F15B-73C2-EB1A-404016F4D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497415"/>
              </p:ext>
            </p:extLst>
          </p:nvPr>
        </p:nvGraphicFramePr>
        <p:xfrm>
          <a:off x="838200" y="1825625"/>
          <a:ext cx="10588362" cy="4822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4181">
                  <a:extLst>
                    <a:ext uri="{9D8B030D-6E8A-4147-A177-3AD203B41FA5}">
                      <a16:colId xmlns:a16="http://schemas.microsoft.com/office/drawing/2014/main" val="2977658804"/>
                    </a:ext>
                  </a:extLst>
                </a:gridCol>
                <a:gridCol w="5294181">
                  <a:extLst>
                    <a:ext uri="{9D8B030D-6E8A-4147-A177-3AD203B41FA5}">
                      <a16:colId xmlns:a16="http://schemas.microsoft.com/office/drawing/2014/main" val="4155915028"/>
                    </a:ext>
                  </a:extLst>
                </a:gridCol>
              </a:tblGrid>
              <a:tr h="2411341">
                <a:tc>
                  <a:txBody>
                    <a:bodyPr/>
                    <a:lstStyle/>
                    <a:p>
                      <a:r>
                        <a:rPr lang="en-US" altLang="zh-TW" dirty="0"/>
                        <a:t>Gregory 60L Deva (</a:t>
                      </a:r>
                      <a:r>
                        <a:rPr lang="zh-TW" altLang="en-US" dirty="0"/>
                        <a:t>女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Gregory 60L Kalmia (</a:t>
                      </a:r>
                      <a:r>
                        <a:rPr lang="zh-TW" altLang="en-US" dirty="0"/>
                        <a:t>女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063407"/>
                  </a:ext>
                </a:extLst>
              </a:tr>
              <a:tr h="2411341">
                <a:tc>
                  <a:txBody>
                    <a:bodyPr/>
                    <a:lstStyle/>
                    <a:p>
                      <a:r>
                        <a:rPr lang="en-US" altLang="zh-TW" dirty="0"/>
                        <a:t>Gregory 55L Amber (</a:t>
                      </a:r>
                      <a:r>
                        <a:rPr lang="zh-TW" altLang="en-US" dirty="0"/>
                        <a:t>女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Gregory 55L Maven (</a:t>
                      </a:r>
                      <a:r>
                        <a:rPr lang="zh-TW" altLang="en-US" dirty="0"/>
                        <a:t>女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42716"/>
                  </a:ext>
                </a:extLst>
              </a:tr>
            </a:tbl>
          </a:graphicData>
        </a:graphic>
      </p:graphicFrame>
      <p:pic>
        <p:nvPicPr>
          <p:cNvPr id="6" name="圖片 5" descr="一張含有 行李, 手提箱, 粉紅色, 袋 的圖片&#10;&#10;自動產生的描述">
            <a:extLst>
              <a:ext uri="{FF2B5EF4-FFF2-40B4-BE49-F238E27FC236}">
                <a16:creationId xmlns:a16="http://schemas.microsoft.com/office/drawing/2014/main" id="{E15AEB52-D3A8-B322-4894-DA862D8ED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02" y="1790140"/>
            <a:ext cx="1937407" cy="2490240"/>
          </a:xfrm>
          <a:prstGeom prst="rect">
            <a:avLst/>
          </a:prstGeom>
        </p:spPr>
      </p:pic>
      <p:pic>
        <p:nvPicPr>
          <p:cNvPr id="8" name="圖片 7" descr="一張含有 個人, 穿著, 夾克, 外套 的圖片&#10;&#10;自動產生的描述">
            <a:extLst>
              <a:ext uri="{FF2B5EF4-FFF2-40B4-BE49-F238E27FC236}">
                <a16:creationId xmlns:a16="http://schemas.microsoft.com/office/drawing/2014/main" id="{125B1AA8-3871-0C68-F03F-7698A78A6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00" y="1825625"/>
            <a:ext cx="1937407" cy="2490241"/>
          </a:xfrm>
          <a:prstGeom prst="rect">
            <a:avLst/>
          </a:prstGeom>
        </p:spPr>
      </p:pic>
      <p:pic>
        <p:nvPicPr>
          <p:cNvPr id="10" name="圖片 9" descr="一張含有 個人, 配件, 袋 的圖片&#10;&#10;自動產生的描述">
            <a:extLst>
              <a:ext uri="{FF2B5EF4-FFF2-40B4-BE49-F238E27FC236}">
                <a16:creationId xmlns:a16="http://schemas.microsoft.com/office/drawing/2014/main" id="{9862B951-741C-5493-A326-0DF36DBCC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79" y="4193551"/>
            <a:ext cx="1937407" cy="2490241"/>
          </a:xfrm>
          <a:prstGeom prst="rect">
            <a:avLst/>
          </a:prstGeom>
        </p:spPr>
      </p:pic>
      <p:pic>
        <p:nvPicPr>
          <p:cNvPr id="12" name="圖片 11" descr="一張含有 套裝, 配件 的圖片&#10;&#10;自動產生的描述">
            <a:extLst>
              <a:ext uri="{FF2B5EF4-FFF2-40B4-BE49-F238E27FC236}">
                <a16:creationId xmlns:a16="http://schemas.microsoft.com/office/drawing/2014/main" id="{3C953B98-C1EF-9CA5-C375-95751FDB4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62" y="4221916"/>
            <a:ext cx="1960826" cy="252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8032C1-52F2-8733-1D81-9331E8D8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運動褲、上衣、中層保暖衣、羽絨外套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C7870C1-A02F-1CB4-0EC2-BA3D36AF7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672283"/>
              </p:ext>
            </p:extLst>
          </p:nvPr>
        </p:nvGraphicFramePr>
        <p:xfrm>
          <a:off x="838200" y="1825625"/>
          <a:ext cx="10515600" cy="4870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301942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85867741"/>
                    </a:ext>
                  </a:extLst>
                </a:gridCol>
              </a:tblGrid>
              <a:tr h="2435404"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迪卡儂女款登山健行透氣快乾緊身褲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迪卡儂女款登山健行快乾長袖上衣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31814"/>
                  </a:ext>
                </a:extLst>
              </a:tr>
              <a:tr h="2435404"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迪卡儂女款登山健行保暖刷毛外套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迪卡儂女款登山健行防潑水羽絨外套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蓬鬆度 </a:t>
                      </a:r>
                      <a:r>
                        <a:rPr lang="en-US" altLang="zh-TW" dirty="0"/>
                        <a:t>800)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841120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020A8A46-AADD-BBB7-E6DD-0AFFC4A4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00" y="2209800"/>
            <a:ext cx="1977189" cy="1977189"/>
          </a:xfrm>
          <a:prstGeom prst="rect">
            <a:avLst/>
          </a:prstGeom>
        </p:spPr>
      </p:pic>
      <p:pic>
        <p:nvPicPr>
          <p:cNvPr id="8" name="圖片 7" descr="一張含有 個人 的圖片&#10;&#10;自動產生的描述">
            <a:extLst>
              <a:ext uri="{FF2B5EF4-FFF2-40B4-BE49-F238E27FC236}">
                <a16:creationId xmlns:a16="http://schemas.microsoft.com/office/drawing/2014/main" id="{D9665FFF-5BB6-8BF5-400A-398994A55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44" y="2209800"/>
            <a:ext cx="1977189" cy="1977189"/>
          </a:xfrm>
          <a:prstGeom prst="rect">
            <a:avLst/>
          </a:prstGeom>
        </p:spPr>
      </p:pic>
      <p:pic>
        <p:nvPicPr>
          <p:cNvPr id="10" name="圖片 9" descr="一張含有 服飾, 男人, 個人, 套裝 的圖片&#10;&#10;自動產生的描述">
            <a:extLst>
              <a:ext uri="{FF2B5EF4-FFF2-40B4-BE49-F238E27FC236}">
                <a16:creationId xmlns:a16="http://schemas.microsoft.com/office/drawing/2014/main" id="{A951AA2A-8CB8-54CC-6DC1-C26D1EEE5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00" y="4643616"/>
            <a:ext cx="1977189" cy="1977189"/>
          </a:xfrm>
          <a:prstGeom prst="rect">
            <a:avLst/>
          </a:prstGeom>
        </p:spPr>
      </p:pic>
      <p:pic>
        <p:nvPicPr>
          <p:cNvPr id="12" name="圖片 11" descr="一張含有 個人, 粉紅色 的圖片&#10;&#10;自動產生的描述">
            <a:extLst>
              <a:ext uri="{FF2B5EF4-FFF2-40B4-BE49-F238E27FC236}">
                <a16:creationId xmlns:a16="http://schemas.microsoft.com/office/drawing/2014/main" id="{DED92C4B-B985-101B-7D39-44200C2C6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41" y="4571165"/>
            <a:ext cx="2287146" cy="228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2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FC2A13-15BE-C855-4C0A-585C106D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襪子、保暖手套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6F395B-0F81-4D9C-1FC2-B584851D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迪卡儂成人款羊毛保暖高筒雪地健行襪</a:t>
            </a:r>
            <a:endParaRPr lang="en-US" altLang="zh-TW" dirty="0"/>
          </a:p>
          <a:p>
            <a:r>
              <a:rPr lang="zh-TW" altLang="en-US" dirty="0"/>
              <a:t>迪卡儂登山攀岩防水保暖手套</a:t>
            </a:r>
          </a:p>
        </p:txBody>
      </p:sp>
      <p:pic>
        <p:nvPicPr>
          <p:cNvPr id="5" name="圖片 4" descr="一張含有 服飾, 頭飾, 頭盔 的圖片&#10;&#10;自動產生的描述">
            <a:extLst>
              <a:ext uri="{FF2B5EF4-FFF2-40B4-BE49-F238E27FC236}">
                <a16:creationId xmlns:a16="http://schemas.microsoft.com/office/drawing/2014/main" id="{9FEC0E90-E7D7-2385-E6AC-BAF6C328C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91" y="3325873"/>
            <a:ext cx="2438400" cy="2438400"/>
          </a:xfrm>
          <a:prstGeom prst="rect">
            <a:avLst/>
          </a:prstGeom>
        </p:spPr>
      </p:pic>
      <p:pic>
        <p:nvPicPr>
          <p:cNvPr id="7" name="圖片 6" descr="一張含有 手套, 服飾, 鞋, 腿 的圖片&#10;&#10;自動產生的描述">
            <a:extLst>
              <a:ext uri="{FF2B5EF4-FFF2-40B4-BE49-F238E27FC236}">
                <a16:creationId xmlns:a16="http://schemas.microsoft.com/office/drawing/2014/main" id="{24B026BB-3C03-C2E2-257F-50C09C2F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74" y="326399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5D943-C8FD-E5C8-649B-F3A49E26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睡袋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9232CA-AFDC-F796-70EA-4E8E806A6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C2H3 </a:t>
            </a:r>
            <a:r>
              <a:rPr lang="en-US" altLang="zh-TW" dirty="0" err="1"/>
              <a:t>Camplite</a:t>
            </a:r>
            <a:r>
              <a:rPr lang="zh-TW" altLang="en-US" dirty="0"/>
              <a:t>系列 鵝絨木乃伊睡袋 </a:t>
            </a:r>
            <a:r>
              <a:rPr lang="en-US" altLang="zh-TW" dirty="0"/>
              <a:t>(M</a:t>
            </a:r>
            <a:r>
              <a:rPr lang="zh-TW" altLang="en-US" dirty="0"/>
              <a:t>尺寸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850FP, JIS 95/5, </a:t>
            </a:r>
            <a:r>
              <a:rPr lang="zh-TW" altLang="en-US" dirty="0"/>
              <a:t>白鵝絨</a:t>
            </a:r>
            <a:endParaRPr lang="en-US" altLang="zh-TW" dirty="0"/>
          </a:p>
          <a:p>
            <a:pPr lvl="1"/>
            <a:r>
              <a:rPr lang="zh-TW" altLang="en-US" dirty="0"/>
              <a:t>填充</a:t>
            </a:r>
            <a:r>
              <a:rPr lang="en-US" altLang="zh-TW" dirty="0"/>
              <a:t>500</a:t>
            </a:r>
            <a:r>
              <a:rPr lang="zh-TW" altLang="en-US" dirty="0"/>
              <a:t>克</a:t>
            </a:r>
            <a:r>
              <a:rPr lang="en-US" altLang="zh-TW" dirty="0"/>
              <a:t>, </a:t>
            </a:r>
            <a:r>
              <a:rPr lang="zh-TW" altLang="en-US" dirty="0"/>
              <a:t>舒適溫度</a:t>
            </a:r>
            <a:r>
              <a:rPr lang="en-US" altLang="zh-TW" dirty="0"/>
              <a:t>-7</a:t>
            </a:r>
            <a:r>
              <a:rPr lang="zh-TW" altLang="en-US" dirty="0"/>
              <a:t>度</a:t>
            </a:r>
            <a:r>
              <a:rPr lang="en-US" altLang="zh-TW" dirty="0"/>
              <a:t>C, </a:t>
            </a:r>
            <a:r>
              <a:rPr lang="zh-TW" altLang="en-US" dirty="0"/>
              <a:t>極限溫度</a:t>
            </a:r>
            <a:r>
              <a:rPr lang="en-US" altLang="zh-TW" dirty="0"/>
              <a:t>-24</a:t>
            </a:r>
            <a:r>
              <a:rPr lang="zh-TW" altLang="en-US" dirty="0"/>
              <a:t>度</a:t>
            </a:r>
            <a:r>
              <a:rPr lang="en-US" altLang="zh-TW" dirty="0"/>
              <a:t>C</a:t>
            </a:r>
            <a:endParaRPr lang="zh-TW" altLang="en-US" dirty="0"/>
          </a:p>
        </p:txBody>
      </p:sp>
      <p:pic>
        <p:nvPicPr>
          <p:cNvPr id="5" name="圖片 4" descr="一張含有 室內, 睡袋 的圖片&#10;&#10;自動產生的描述">
            <a:extLst>
              <a:ext uri="{FF2B5EF4-FFF2-40B4-BE49-F238E27FC236}">
                <a16:creationId xmlns:a16="http://schemas.microsoft.com/office/drawing/2014/main" id="{5B3A8183-E842-948F-41CD-08040A1C6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8" y="3225033"/>
            <a:ext cx="4539916" cy="30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9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4BC82-0437-AFDA-F058-1C7A516E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登山鞋</a:t>
            </a:r>
            <a:r>
              <a:rPr lang="en-US" altLang="zh-TW" dirty="0"/>
              <a:t>(</a:t>
            </a:r>
            <a:r>
              <a:rPr lang="zh-TW" altLang="en-US" dirty="0"/>
              <a:t>試穿後再決定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0E4F99-3D4E-5C6B-7DDC-908D1618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迪卡儂 女款中階防水緩震中筒健行登山鞋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43E7D52-5CCE-AE16-B46D-F9061092F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32652"/>
              </p:ext>
            </p:extLst>
          </p:nvPr>
        </p:nvGraphicFramePr>
        <p:xfrm>
          <a:off x="1131351" y="2404087"/>
          <a:ext cx="8128000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734676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60292324"/>
                    </a:ext>
                  </a:extLst>
                </a:gridCol>
              </a:tblGrid>
              <a:tr h="21756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942593"/>
                  </a:ext>
                </a:extLst>
              </a:tr>
              <a:tr h="217566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027906"/>
                  </a:ext>
                </a:extLst>
              </a:tr>
            </a:tbl>
          </a:graphicData>
        </a:graphic>
      </p:graphicFrame>
      <p:pic>
        <p:nvPicPr>
          <p:cNvPr id="10" name="圖片 9" descr="一張含有 服飾, 鞋 的圖片&#10;&#10;自動產生的描述">
            <a:extLst>
              <a:ext uri="{FF2B5EF4-FFF2-40B4-BE49-F238E27FC236}">
                <a16:creationId xmlns:a16="http://schemas.microsoft.com/office/drawing/2014/main" id="{21F81870-B14D-2BB0-EA3F-0BBD81127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2622310"/>
            <a:ext cx="1791559" cy="1791559"/>
          </a:xfrm>
          <a:prstGeom prst="rect">
            <a:avLst/>
          </a:prstGeom>
        </p:spPr>
      </p:pic>
      <p:pic>
        <p:nvPicPr>
          <p:cNvPr id="12" name="圖片 11" descr="一張含有 服飾, 黑色, 鞋 的圖片&#10;&#10;自動產生的描述">
            <a:extLst>
              <a:ext uri="{FF2B5EF4-FFF2-40B4-BE49-F238E27FC236}">
                <a16:creationId xmlns:a16="http://schemas.microsoft.com/office/drawing/2014/main" id="{F3DDB3C3-1099-DEF3-DFD6-C3C57BD3D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54" y="2622310"/>
            <a:ext cx="1791559" cy="1791559"/>
          </a:xfrm>
          <a:prstGeom prst="rect">
            <a:avLst/>
          </a:prstGeom>
        </p:spPr>
      </p:pic>
      <p:pic>
        <p:nvPicPr>
          <p:cNvPr id="14" name="圖片 13" descr="一張含有 鞋 的圖片&#10;&#10;自動產生的描述">
            <a:extLst>
              <a:ext uri="{FF2B5EF4-FFF2-40B4-BE49-F238E27FC236}">
                <a16:creationId xmlns:a16="http://schemas.microsoft.com/office/drawing/2014/main" id="{95523383-FE74-3A7A-9B9D-DB30B4270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0" y="2622310"/>
            <a:ext cx="1791559" cy="179155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D6642FD-0157-D529-C1BA-F869A2FDB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40" y="2622310"/>
            <a:ext cx="1791559" cy="179155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0A2A4E8D-4897-EEDE-2CD7-F57301F77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4738460"/>
            <a:ext cx="1823167" cy="1823167"/>
          </a:xfrm>
          <a:prstGeom prst="rect">
            <a:avLst/>
          </a:prstGeom>
        </p:spPr>
      </p:pic>
      <p:pic>
        <p:nvPicPr>
          <p:cNvPr id="20" name="圖片 19" descr="一張含有 鞋 的圖片&#10;&#10;自動產生的描述">
            <a:extLst>
              <a:ext uri="{FF2B5EF4-FFF2-40B4-BE49-F238E27FC236}">
                <a16:creationId xmlns:a16="http://schemas.microsoft.com/office/drawing/2014/main" id="{9E64D99C-F85D-A1ED-38DD-07EF201F0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30" y="4753690"/>
            <a:ext cx="1823167" cy="18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F71214-F6D5-633D-A82A-1F88CF5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登山杖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E03508-F981-B918-91F6-F8AB04EC0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FIZAN </a:t>
            </a:r>
            <a:r>
              <a:rPr lang="zh-TW" altLang="en-US" dirty="0"/>
              <a:t>超輕三節式健行登山杖</a:t>
            </a:r>
            <a:r>
              <a:rPr lang="en-US" altLang="zh-TW" dirty="0"/>
              <a:t>2</a:t>
            </a:r>
            <a:r>
              <a:rPr lang="zh-TW" altLang="en-US" dirty="0"/>
              <a:t>入</a:t>
            </a:r>
            <a:endParaRPr lang="en-US" altLang="zh-TW" dirty="0"/>
          </a:p>
          <a:p>
            <a:pPr lvl="1"/>
            <a:r>
              <a:rPr lang="zh-TW" altLang="en-US" dirty="0"/>
              <a:t>長度：約 </a:t>
            </a:r>
            <a:r>
              <a:rPr lang="en-US" altLang="zh-TW" dirty="0"/>
              <a:t>59-132 </a:t>
            </a:r>
            <a:r>
              <a:rPr lang="zh-TW" altLang="en-US" dirty="0"/>
              <a:t>公分</a:t>
            </a:r>
            <a:endParaRPr lang="en-US" altLang="zh-TW" dirty="0"/>
          </a:p>
          <a:p>
            <a:pPr lvl="1"/>
            <a:r>
              <a:rPr lang="zh-TW" altLang="en-US" dirty="0"/>
              <a:t>重量：單支約 </a:t>
            </a:r>
            <a:r>
              <a:rPr lang="en-US" altLang="zh-TW" dirty="0"/>
              <a:t>158g</a:t>
            </a:r>
          </a:p>
          <a:p>
            <a:pPr lvl="1"/>
            <a:r>
              <a:rPr lang="zh-TW" altLang="en-US" dirty="0"/>
              <a:t>材質：</a:t>
            </a:r>
            <a:r>
              <a:rPr lang="en-US" altLang="zh-TW" dirty="0"/>
              <a:t>7001 </a:t>
            </a:r>
            <a:r>
              <a:rPr lang="zh-TW" altLang="en-US" dirty="0"/>
              <a:t>高強度鋁合金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28A26EF4-A86F-E612-D418-021FC75D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05" y="2293379"/>
            <a:ext cx="3612983" cy="36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3B7104-7645-6A7C-50CD-B1D02675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雨衣、水壺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75F01A1-9F49-7E6A-DD5A-85ACF805B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737201"/>
              </p:ext>
            </p:extLst>
          </p:nvPr>
        </p:nvGraphicFramePr>
        <p:xfrm>
          <a:off x="838200" y="1825624"/>
          <a:ext cx="10515600" cy="4815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2750383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34477229"/>
                    </a:ext>
                  </a:extLst>
                </a:gridCol>
              </a:tblGrid>
              <a:tr h="2407904"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迪卡儂女款登山健行</a:t>
                      </a:r>
                      <a:r>
                        <a:rPr lang="en-US" altLang="zh-TW" dirty="0"/>
                        <a:t>15000mm</a:t>
                      </a:r>
                      <a:r>
                        <a:rPr lang="zh-TW" altLang="en-US" dirty="0"/>
                        <a:t>防水透氣外套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迪卡儂女款登山健行</a:t>
                      </a:r>
                      <a:r>
                        <a:rPr lang="en-US" altLang="zh-TW" dirty="0"/>
                        <a:t>10000mm</a:t>
                      </a:r>
                      <a:r>
                        <a:rPr lang="zh-TW" altLang="en-US" dirty="0"/>
                        <a:t>防水透氣長褲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983303"/>
                  </a:ext>
                </a:extLst>
              </a:tr>
              <a:tr h="2407904">
                <a:tc>
                  <a:txBody>
                    <a:bodyPr/>
                    <a:lstStyle/>
                    <a:p>
                      <a:r>
                        <a:rPr lang="zh-TW" altLang="en-US" dirty="0"/>
                        <a:t>迪卡儂</a:t>
                      </a:r>
                      <a:r>
                        <a:rPr lang="en-US" altLang="zh-TW" dirty="0"/>
                        <a:t>800ml </a:t>
                      </a:r>
                      <a:r>
                        <a:rPr lang="zh-TW" altLang="en-US" dirty="0"/>
                        <a:t>快開登山水壺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附吸管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膳魔師</a:t>
                      </a:r>
                      <a:r>
                        <a:rPr lang="en-US" altLang="zh-TW" dirty="0"/>
                        <a:t>500ml</a:t>
                      </a:r>
                      <a:r>
                        <a:rPr lang="zh-TW" altLang="en-US" dirty="0"/>
                        <a:t>不鏽鋼漸層超輕量彈蓋真空保溫瓶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361300"/>
                  </a:ext>
                </a:extLst>
              </a:tr>
            </a:tbl>
          </a:graphicData>
        </a:graphic>
      </p:graphicFrame>
      <p:pic>
        <p:nvPicPr>
          <p:cNvPr id="7" name="圖片 6" descr="一張含有 服飾, 個人, 穿著, 套裝 的圖片&#10;&#10;自動產生的描述">
            <a:extLst>
              <a:ext uri="{FF2B5EF4-FFF2-40B4-BE49-F238E27FC236}">
                <a16:creationId xmlns:a16="http://schemas.microsoft.com/office/drawing/2014/main" id="{99EBD1F1-6E2A-9BC0-0496-A89C55E0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52" y="2223551"/>
            <a:ext cx="1949689" cy="1949689"/>
          </a:xfrm>
          <a:prstGeom prst="rect">
            <a:avLst/>
          </a:prstGeom>
        </p:spPr>
      </p:pic>
      <p:pic>
        <p:nvPicPr>
          <p:cNvPr id="9" name="圖片 8" descr="一張含有 服飾, 套裝, 男人, 個人 的圖片&#10;&#10;自動產生的描述">
            <a:extLst>
              <a:ext uri="{FF2B5EF4-FFF2-40B4-BE49-F238E27FC236}">
                <a16:creationId xmlns:a16="http://schemas.microsoft.com/office/drawing/2014/main" id="{30EB4EA2-674A-848F-10A7-91FF07065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09800"/>
            <a:ext cx="1949689" cy="1949689"/>
          </a:xfrm>
          <a:prstGeom prst="rect">
            <a:avLst/>
          </a:prstGeom>
        </p:spPr>
      </p:pic>
      <p:pic>
        <p:nvPicPr>
          <p:cNvPr id="11" name="圖片 10" descr="一張含有 室內, 船隻, 瓶, 牙刷 的圖片&#10;&#10;自動產生的描述">
            <a:extLst>
              <a:ext uri="{FF2B5EF4-FFF2-40B4-BE49-F238E27FC236}">
                <a16:creationId xmlns:a16="http://schemas.microsoft.com/office/drawing/2014/main" id="{9DF3CAF3-1E01-3FE2-7678-A1E09C280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51" y="4571167"/>
            <a:ext cx="1949690" cy="194969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EBF7A59-10FC-469D-81F5-A1535035B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887" y="4571167"/>
            <a:ext cx="2383914" cy="1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391257-D283-6A75-77C9-C63B5A5E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急救包、指北針、哨子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71EED1-699E-0016-ADA1-8D0BFF48E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急救包</a:t>
            </a:r>
            <a:endParaRPr lang="en-US" altLang="zh-TW" dirty="0"/>
          </a:p>
          <a:p>
            <a:pPr lvl="1"/>
            <a:r>
              <a:rPr lang="zh-TW" altLang="en-US" dirty="0"/>
              <a:t>生理食鹽水、外傷藥、凡士林、眼藥膏</a:t>
            </a:r>
            <a:endParaRPr lang="en-US" altLang="zh-TW" dirty="0"/>
          </a:p>
          <a:p>
            <a:pPr lvl="1"/>
            <a:r>
              <a:rPr lang="zh-TW" altLang="en-US" dirty="0"/>
              <a:t>透氣膠帶、小包的紗布</a:t>
            </a:r>
            <a:r>
              <a:rPr lang="en-US" altLang="zh-TW" dirty="0"/>
              <a:t>/</a:t>
            </a:r>
            <a:r>
              <a:rPr lang="zh-TW" altLang="en-US" dirty="0"/>
              <a:t>棉花棒、防水</a:t>
            </a:r>
            <a:r>
              <a:rPr lang="en-US" altLang="zh-TW" dirty="0"/>
              <a:t>OK</a:t>
            </a:r>
            <a:r>
              <a:rPr lang="zh-TW" altLang="en-US" dirty="0"/>
              <a:t>繃</a:t>
            </a:r>
            <a:endParaRPr lang="en-US" altLang="zh-TW" dirty="0"/>
          </a:p>
          <a:p>
            <a:pPr lvl="1"/>
            <a:r>
              <a:rPr lang="zh-TW" altLang="en-US" dirty="0"/>
              <a:t>胃藥、止瀉藥、止痛藥、感冒藥</a:t>
            </a:r>
            <a:endParaRPr lang="en-US" altLang="zh-TW" dirty="0"/>
          </a:p>
          <a:p>
            <a:r>
              <a:rPr lang="zh-TW" altLang="en-US" dirty="0"/>
              <a:t>迪卡儂指北針、哨子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A707DBB-599A-1362-5833-5C3969C3D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45" y="3721697"/>
            <a:ext cx="2771178" cy="2771178"/>
          </a:xfrm>
          <a:prstGeom prst="rect">
            <a:avLst/>
          </a:prstGeom>
        </p:spPr>
      </p:pic>
      <p:pic>
        <p:nvPicPr>
          <p:cNvPr id="7" name="圖片 6" descr="一張含有 哨子, 音樂, 配接器 的圖片&#10;&#10;自動產生的描述">
            <a:extLst>
              <a:ext uri="{FF2B5EF4-FFF2-40B4-BE49-F238E27FC236}">
                <a16:creationId xmlns:a16="http://schemas.microsoft.com/office/drawing/2014/main" id="{9DAA3D44-FF52-BC62-BB5D-B12B51111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02" y="3791273"/>
            <a:ext cx="2385690" cy="23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4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335</Words>
  <Application>Microsoft Office PowerPoint</Application>
  <PresentationFormat>寬螢幕</PresentationFormat>
  <Paragraphs>47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佈景主題</vt:lpstr>
      <vt:lpstr>登山裝備清單</vt:lpstr>
      <vt:lpstr>登山背包(試背後再決定)</vt:lpstr>
      <vt:lpstr>運動褲、上衣、中層保暖衣、羽絨外套</vt:lpstr>
      <vt:lpstr>襪子、保暖手套</vt:lpstr>
      <vt:lpstr>睡袋</vt:lpstr>
      <vt:lpstr>登山鞋(試穿後再決定)</vt:lpstr>
      <vt:lpstr>登山杖</vt:lpstr>
      <vt:lpstr>雨衣、水壺</vt:lpstr>
      <vt:lpstr>急救包、指北針、哨子</vt:lpstr>
      <vt:lpstr>綁腿</vt:lpstr>
      <vt:lpstr>已有的裝備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登山裝備清單</dc:title>
  <dc:creator>ChiungWen Wang</dc:creator>
  <cp:lastModifiedBy>ChiungWen Wang</cp:lastModifiedBy>
  <cp:revision>34</cp:revision>
  <dcterms:created xsi:type="dcterms:W3CDTF">2022-09-10T14:40:36Z</dcterms:created>
  <dcterms:modified xsi:type="dcterms:W3CDTF">2022-09-11T07:06:54Z</dcterms:modified>
</cp:coreProperties>
</file>