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5" r:id="rId2"/>
    <p:sldId id="266" r:id="rId3"/>
    <p:sldId id="267" r:id="rId4"/>
  </p:sldIdLst>
  <p:sldSz cx="18288000" cy="10287000"/>
  <p:notesSz cx="6858000" cy="9144000"/>
  <p:embeddedFontLst>
    <p:embeddedFont>
      <p:font typeface="王漢宗顏楷體" panose="02020500000000000000" charset="-120"/>
      <p:regular r:id="rId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49712" y="6577492"/>
            <a:ext cx="5820901" cy="4023832"/>
          </a:xfrm>
          <a:custGeom>
            <a:avLst/>
            <a:gdLst/>
            <a:ahLst/>
            <a:cxnLst/>
            <a:rect l="l" t="t" r="r" b="b"/>
            <a:pathLst>
              <a:path w="5820901" h="4023832">
                <a:moveTo>
                  <a:pt x="0" y="0"/>
                </a:moveTo>
                <a:lnTo>
                  <a:pt x="5820900" y="0"/>
                </a:lnTo>
                <a:lnTo>
                  <a:pt x="5820900" y="4023832"/>
                </a:lnTo>
                <a:lnTo>
                  <a:pt x="0" y="4023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77" r="-3377" b="-339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8531" y="0"/>
            <a:ext cx="15996795" cy="6416757"/>
          </a:xfrm>
          <a:custGeom>
            <a:avLst/>
            <a:gdLst/>
            <a:ahLst/>
            <a:cxnLst/>
            <a:rect l="l" t="t" r="r" b="b"/>
            <a:pathLst>
              <a:path w="15996795" h="6416757">
                <a:moveTo>
                  <a:pt x="0" y="0"/>
                </a:moveTo>
                <a:lnTo>
                  <a:pt x="15996795" y="0"/>
                </a:lnTo>
                <a:lnTo>
                  <a:pt x="15996795" y="6416757"/>
                </a:lnTo>
                <a:lnTo>
                  <a:pt x="0" y="64167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564" r="-6669" b="-8213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4518" y="6972300"/>
            <a:ext cx="9885179" cy="331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B2B2B"/>
                </a:solidFill>
                <a:ea typeface="王漢宗顏楷體"/>
              </a:rPr>
              <a:t>校慶社區運動會</a:t>
            </a:r>
          </a:p>
          <a:p>
            <a:pPr>
              <a:lnSpc>
                <a:spcPts val="8399"/>
              </a:lnSpc>
            </a:pPr>
            <a:r>
              <a:rPr lang="en-US" sz="6999">
                <a:solidFill>
                  <a:srgbClr val="2B2B2B"/>
                </a:solidFill>
                <a:ea typeface="王漢宗顏楷體"/>
              </a:rPr>
              <a:t>發起</a:t>
            </a:r>
          </a:p>
          <a:p>
            <a:pPr marL="0" lvl="0" indent="0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FF3131"/>
                </a:solidFill>
                <a:ea typeface="王漢宗顏楷體"/>
              </a:rPr>
              <a:t>勿超抽地下水</a:t>
            </a:r>
            <a:r>
              <a:rPr lang="en-US" sz="6999">
                <a:solidFill>
                  <a:srgbClr val="2B2B2B"/>
                </a:solidFill>
                <a:ea typeface="王漢宗顏楷體"/>
              </a:rPr>
              <a:t>的宣導連署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186491" cy="8134308"/>
          </a:xfrm>
          <a:custGeom>
            <a:avLst/>
            <a:gdLst/>
            <a:ahLst/>
            <a:cxnLst/>
            <a:rect l="l" t="t" r="r" b="b"/>
            <a:pathLst>
              <a:path w="13186491" h="8134308">
                <a:moveTo>
                  <a:pt x="0" y="0"/>
                </a:moveTo>
                <a:lnTo>
                  <a:pt x="13186491" y="0"/>
                </a:lnTo>
                <a:lnTo>
                  <a:pt x="13186491" y="8134308"/>
                </a:lnTo>
                <a:lnTo>
                  <a:pt x="0" y="81343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0" r="-2045" b="-36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13655" y="4375954"/>
            <a:ext cx="8974345" cy="5911046"/>
          </a:xfrm>
          <a:custGeom>
            <a:avLst/>
            <a:gdLst/>
            <a:ahLst/>
            <a:cxnLst/>
            <a:rect l="l" t="t" r="r" b="b"/>
            <a:pathLst>
              <a:path w="8974345" h="5911046">
                <a:moveTo>
                  <a:pt x="0" y="0"/>
                </a:moveTo>
                <a:lnTo>
                  <a:pt x="8974345" y="0"/>
                </a:lnTo>
                <a:lnTo>
                  <a:pt x="8974345" y="5911046"/>
                </a:lnTo>
                <a:lnTo>
                  <a:pt x="0" y="5911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67" r="-66627" b="-73952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11339" y="1219200"/>
            <a:ext cx="535018" cy="428106"/>
          </a:xfrm>
          <a:custGeom>
            <a:avLst/>
            <a:gdLst/>
            <a:ahLst/>
            <a:cxnLst/>
            <a:rect l="l" t="t" r="r" b="b"/>
            <a:pathLst>
              <a:path w="535018" h="428106">
                <a:moveTo>
                  <a:pt x="0" y="0"/>
                </a:moveTo>
                <a:lnTo>
                  <a:pt x="535018" y="0"/>
                </a:lnTo>
                <a:lnTo>
                  <a:pt x="535018" y="428106"/>
                </a:lnTo>
                <a:lnTo>
                  <a:pt x="0" y="4281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3" r="-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11339" y="5806004"/>
            <a:ext cx="535018" cy="428106"/>
          </a:xfrm>
          <a:custGeom>
            <a:avLst/>
            <a:gdLst/>
            <a:ahLst/>
            <a:cxnLst/>
            <a:rect l="l" t="t" r="r" b="b"/>
            <a:pathLst>
              <a:path w="535018" h="428106">
                <a:moveTo>
                  <a:pt x="0" y="0"/>
                </a:moveTo>
                <a:lnTo>
                  <a:pt x="535018" y="0"/>
                </a:lnTo>
                <a:lnTo>
                  <a:pt x="535018" y="428107"/>
                </a:lnTo>
                <a:lnTo>
                  <a:pt x="0" y="428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3" r="-8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11339" y="8152920"/>
            <a:ext cx="535018" cy="428106"/>
          </a:xfrm>
          <a:custGeom>
            <a:avLst/>
            <a:gdLst/>
            <a:ahLst/>
            <a:cxnLst/>
            <a:rect l="l" t="t" r="r" b="b"/>
            <a:pathLst>
              <a:path w="535018" h="428106">
                <a:moveTo>
                  <a:pt x="0" y="0"/>
                </a:moveTo>
                <a:lnTo>
                  <a:pt x="535018" y="0"/>
                </a:lnTo>
                <a:lnTo>
                  <a:pt x="535018" y="428106"/>
                </a:lnTo>
                <a:lnTo>
                  <a:pt x="0" y="4281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83" r="-8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6230" y="656626"/>
            <a:ext cx="14815753" cy="7283947"/>
          </a:xfrm>
          <a:custGeom>
            <a:avLst/>
            <a:gdLst/>
            <a:ahLst/>
            <a:cxnLst/>
            <a:rect l="l" t="t" r="r" b="b"/>
            <a:pathLst>
              <a:path w="14815753" h="7283947">
                <a:moveTo>
                  <a:pt x="0" y="0"/>
                </a:moveTo>
                <a:lnTo>
                  <a:pt x="14815754" y="0"/>
                </a:lnTo>
                <a:lnTo>
                  <a:pt x="14815754" y="7283948"/>
                </a:lnTo>
                <a:lnTo>
                  <a:pt x="0" y="72839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4029" b="-1402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155042" y="8138373"/>
            <a:ext cx="8778130" cy="2076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56"/>
              </a:lnSpc>
            </a:pPr>
            <a:r>
              <a:rPr lang="en-US" sz="5754">
                <a:solidFill>
                  <a:srgbClr val="2B2B2B"/>
                </a:solidFill>
                <a:ea typeface="王漢宗顏楷體"/>
              </a:rPr>
              <a:t>成功完成簽名連署</a:t>
            </a:r>
          </a:p>
          <a:p>
            <a:pPr marL="0" lvl="0" indent="0">
              <a:lnSpc>
                <a:spcPts val="7705"/>
              </a:lnSpc>
              <a:spcBef>
                <a:spcPct val="0"/>
              </a:spcBef>
            </a:pPr>
            <a:r>
              <a:rPr lang="en-US" sz="5503">
                <a:solidFill>
                  <a:srgbClr val="2B2B2B"/>
                </a:solidFill>
                <a:latin typeface="王漢宗顏楷體"/>
              </a:rPr>
              <a:t>         </a:t>
            </a:r>
            <a:r>
              <a:rPr lang="en-US" sz="5503">
                <a:solidFill>
                  <a:srgbClr val="2B2B2B"/>
                </a:solidFill>
                <a:ea typeface="王漢宗顏楷體"/>
              </a:rPr>
              <a:t>全班都好開心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</Words>
  <Application>Microsoft Office PowerPoint</Application>
  <PresentationFormat>自訂</PresentationFormat>
  <Paragraphs>5</Paragraphs>
  <Slides>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</vt:i4>
      </vt:variant>
    </vt:vector>
  </HeadingPairs>
  <TitlesOfParts>
    <vt:vector size="7" baseType="lpstr">
      <vt:lpstr>Calibri</vt:lpstr>
      <vt:lpstr>王漢宗顏楷體</vt:lpstr>
      <vt:lpstr>Arial</vt:lpstr>
      <vt:lpstr>Office Theme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「陷」時行動，「現」時搶救</dc:title>
  <dc:creator>PCUSER</dc:creator>
  <cp:lastModifiedBy>宜慈 林</cp:lastModifiedBy>
  <cp:revision>4</cp:revision>
  <dcterms:created xsi:type="dcterms:W3CDTF">2006-08-16T00:00:00Z</dcterms:created>
  <dcterms:modified xsi:type="dcterms:W3CDTF">2024-02-17T14:58:29Z</dcterms:modified>
  <dc:identifier>DAF7JtH5hh8</dc:identifier>
</cp:coreProperties>
</file>