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51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94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879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539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81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539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289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5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48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45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7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36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65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19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70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78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03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B07736-85BD-4DC0-B1BF-BE87EE38A517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0FE298-CE71-4167-AB10-CA6103E19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09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教科書回收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08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紙類回收的重要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回收</a:t>
            </a:r>
            <a:r>
              <a:rPr lang="en-US" altLang="zh-TW" dirty="0"/>
              <a:t>1</a:t>
            </a:r>
            <a:r>
              <a:rPr lang="zh-TW" altLang="en-US" dirty="0"/>
              <a:t>公斤的紙，就能救下１棵樹，也能減少</a:t>
            </a:r>
            <a:r>
              <a:rPr lang="en-US" altLang="zh-TW" dirty="0"/>
              <a:t>60</a:t>
            </a:r>
            <a:r>
              <a:rPr lang="zh-TW" altLang="en-US" dirty="0"/>
              <a:t>公升的水資源，更能減少樹木的砍伐，直接降低碳排放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963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校內回收流程圖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2953" y="2593508"/>
            <a:ext cx="4800599" cy="3318936"/>
          </a:xfrm>
          <a:ln>
            <a:solidFill>
              <a:schemeClr val="accent5"/>
            </a:solidFill>
          </a:ln>
        </p:spPr>
        <p:txBody>
          <a:bodyPr/>
          <a:lstStyle/>
          <a:p>
            <a:r>
              <a:rPr lang="zh-TW" altLang="en-US" dirty="0" smtClean="0"/>
              <a:t>先請一樓、二樓、三樓班級導師，將回收教科書放在窗戶旁</a:t>
            </a:r>
            <a:endParaRPr lang="en-US" altLang="zh-TW" dirty="0" smtClean="0"/>
          </a:p>
          <a:p>
            <a:r>
              <a:rPr lang="zh-TW" altLang="en-US" dirty="0"/>
              <a:t>再</a:t>
            </a:r>
            <a:r>
              <a:rPr lang="zh-TW" altLang="en-US" dirty="0" smtClean="0"/>
              <a:t>請畢業生到各班將回收教科書搬下樓</a:t>
            </a:r>
            <a:endParaRPr lang="en-US" altLang="zh-TW" dirty="0" smtClean="0"/>
          </a:p>
          <a:p>
            <a:r>
              <a:rPr lang="zh-TW" altLang="en-US" dirty="0"/>
              <a:t>畢業生</a:t>
            </a:r>
            <a:r>
              <a:rPr lang="zh-TW" altLang="en-US" dirty="0" smtClean="0"/>
              <a:t>將教科書搬到推車放置處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注意：下樓務必注意安全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8" y="2593508"/>
            <a:ext cx="5258208" cy="3411275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73041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校外回收流程圖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2953" y="2593508"/>
            <a:ext cx="4800599" cy="3318936"/>
          </a:xfrm>
          <a:ln>
            <a:solidFill>
              <a:schemeClr val="accent5"/>
            </a:solidFill>
          </a:ln>
        </p:spPr>
        <p:txBody>
          <a:bodyPr/>
          <a:lstStyle/>
          <a:p>
            <a:r>
              <a:rPr lang="zh-TW" altLang="en-US" dirty="0" smtClean="0"/>
              <a:t>將回收教科書搬運到推車放置處後，學生將推車推到學校附近資源回收場</a:t>
            </a:r>
            <a:r>
              <a:rPr lang="zh-TW" altLang="en-US" b="1" dirty="0" smtClean="0">
                <a:solidFill>
                  <a:srgbClr val="FF0000"/>
                </a:solidFill>
              </a:rPr>
              <a:t>（紅線為行進路線）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回收後，學生沿原路線將推車推回一樓置物間放置</a:t>
            </a:r>
            <a:endParaRPr lang="en-US" altLang="zh-TW" dirty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注意：請務必注意交通安全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69" y="2593508"/>
            <a:ext cx="4833391" cy="3430327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63591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捐贈地點：老地方冰果室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2953" y="2593508"/>
            <a:ext cx="4800599" cy="3318936"/>
          </a:xfrm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將推車推回原處後，以肥皂洗手</a:t>
            </a:r>
            <a:r>
              <a:rPr lang="zh-TW" altLang="en-US" b="1" dirty="0" smtClean="0">
                <a:solidFill>
                  <a:srgbClr val="FF0000"/>
                </a:solidFill>
              </a:rPr>
              <a:t>（紅線為行進路線）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洗完手之後，穿過三山國王廟後門抵達廟埕，再穿越馬路到老地方冰果室</a:t>
            </a:r>
            <a:endParaRPr lang="en-US" altLang="zh-TW" dirty="0" smtClean="0"/>
          </a:p>
          <a:p>
            <a:r>
              <a:rPr lang="zh-TW" altLang="en-US" dirty="0"/>
              <a:t>在老地方冰果</a:t>
            </a:r>
            <a:r>
              <a:rPr lang="zh-TW" altLang="en-US" dirty="0" smtClean="0"/>
              <a:t>室將所得金額捐贈給：仁和關懷協會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注意：請務必注意交通安全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88" y="2593508"/>
            <a:ext cx="4187294" cy="3318936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806606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209</Words>
  <Application>Microsoft Office PowerPoint</Application>
  <PresentationFormat>寬螢幕</PresentationFormat>
  <Paragraphs>17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新細明體</vt:lpstr>
      <vt:lpstr>Arial</vt:lpstr>
      <vt:lpstr>Garamond</vt:lpstr>
      <vt:lpstr>有機</vt:lpstr>
      <vt:lpstr>教科書回收</vt:lpstr>
      <vt:lpstr>紙類回收的重要</vt:lpstr>
      <vt:lpstr>校內回收流程圖</vt:lpstr>
      <vt:lpstr>校外回收流程圖</vt:lpstr>
      <vt:lpstr>捐贈地點：老地方冰果室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教科書回收</dc:title>
  <dc:creator>RUser</dc:creator>
  <cp:lastModifiedBy>RUser</cp:lastModifiedBy>
  <cp:revision>7</cp:revision>
  <dcterms:created xsi:type="dcterms:W3CDTF">2025-05-27T13:30:41Z</dcterms:created>
  <dcterms:modified xsi:type="dcterms:W3CDTF">2025-05-27T14:29:50Z</dcterms:modified>
</cp:coreProperties>
</file>