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79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996E-830F-49B7-9640-B6E87E152FB0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92BB-2B47-4695-981E-C1DAE3D0B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319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996E-830F-49B7-9640-B6E87E152FB0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92BB-2B47-4695-981E-C1DAE3D0B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5278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996E-830F-49B7-9640-B6E87E152FB0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92BB-2B47-4695-981E-C1DAE3D0B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92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996E-830F-49B7-9640-B6E87E152FB0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92BB-2B47-4695-981E-C1DAE3D0B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0509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996E-830F-49B7-9640-B6E87E152FB0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92BB-2B47-4695-981E-C1DAE3D0B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120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996E-830F-49B7-9640-B6E87E152FB0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92BB-2B47-4695-981E-C1DAE3D0B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651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996E-830F-49B7-9640-B6E87E152FB0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92BB-2B47-4695-981E-C1DAE3D0B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07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996E-830F-49B7-9640-B6E87E152FB0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92BB-2B47-4695-981E-C1DAE3D0B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8140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996E-830F-49B7-9640-B6E87E152FB0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92BB-2B47-4695-981E-C1DAE3D0B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501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996E-830F-49B7-9640-B6E87E152FB0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92BB-2B47-4695-981E-C1DAE3D0B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509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996E-830F-49B7-9640-B6E87E152FB0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92BB-2B47-4695-981E-C1DAE3D0B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7338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A7996E-830F-49B7-9640-B6E87E152FB0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CFA792BB-2B47-4695-981E-C1DAE3D0B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218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國語日報社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義賣活動說明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620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國語日報社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大廳義賣活動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/>
              <a:t>實施日期：</a:t>
            </a:r>
            <a:r>
              <a:rPr lang="en-US" altLang="zh-TW" sz="2400" dirty="0" smtClean="0"/>
              <a:t>113</a:t>
            </a:r>
            <a:r>
              <a:rPr lang="zh-TW" altLang="en-US" sz="2400" dirty="0" smtClean="0"/>
              <a:t>年</a:t>
            </a:r>
            <a:r>
              <a:rPr lang="en-US" altLang="zh-TW" sz="2400" dirty="0" smtClean="0"/>
              <a:t>11</a:t>
            </a:r>
            <a:r>
              <a:rPr lang="zh-TW" altLang="en-US" sz="2400" dirty="0" smtClean="0"/>
              <a:t>月</a:t>
            </a:r>
            <a:r>
              <a:rPr lang="en-US" altLang="zh-TW" sz="2400" dirty="0" smtClean="0"/>
              <a:t>27</a:t>
            </a:r>
            <a:r>
              <a:rPr lang="zh-TW" altLang="en-US" sz="2400" dirty="0" smtClean="0"/>
              <a:t>日</a:t>
            </a:r>
            <a:endParaRPr lang="en-US" altLang="zh-TW" sz="2400" dirty="0" smtClean="0"/>
          </a:p>
          <a:p>
            <a:r>
              <a:rPr lang="zh-TW" altLang="en-US" sz="2400" dirty="0" smtClean="0"/>
              <a:t>實施地點：台北市國語日報社大廳</a:t>
            </a:r>
            <a:endParaRPr lang="en-US" altLang="zh-TW" sz="2400" dirty="0" smtClean="0"/>
          </a:p>
          <a:p>
            <a:r>
              <a:rPr lang="zh-TW" altLang="en-US" sz="2400" dirty="0" smtClean="0"/>
              <a:t>實施方式：讀報教育結束後，由學生販賣林邊鄉在地特產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en-US" altLang="zh-TW" sz="2400" dirty="0" smtClean="0"/>
              <a:t>1.</a:t>
            </a:r>
            <a:r>
              <a:rPr lang="zh-TW" altLang="en-US" sz="2400" dirty="0" smtClean="0"/>
              <a:t>仁和關懷協會：鹹鴨蛋、手工藝品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en-US" altLang="zh-TW" sz="2400" dirty="0" smtClean="0"/>
              <a:t>2.</a:t>
            </a:r>
            <a:r>
              <a:rPr lang="zh-TW" altLang="en-US" sz="2400" dirty="0" smtClean="0"/>
              <a:t>林邊國小：自種稻米、家鄉繪本</a:t>
            </a: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2880650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活動</a:t>
            </a:r>
            <a:r>
              <a:rPr lang="zh-TW" altLang="en-US" dirty="0" smtClean="0"/>
              <a:t>前規劃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/>
              <a:t>出發前兩周</a:t>
            </a:r>
            <a:r>
              <a:rPr lang="en-US" altLang="zh-TW" sz="2400" dirty="0"/>
              <a:t>(11</a:t>
            </a:r>
            <a:r>
              <a:rPr lang="zh-TW" altLang="en-US" sz="2400" dirty="0"/>
              <a:t>月</a:t>
            </a:r>
            <a:r>
              <a:rPr lang="en-US" altLang="zh-TW" sz="2400" dirty="0" smtClean="0"/>
              <a:t>11</a:t>
            </a:r>
            <a:r>
              <a:rPr lang="zh-TW" altLang="en-US" sz="2400" dirty="0" smtClean="0"/>
              <a:t>日</a:t>
            </a:r>
            <a:r>
              <a:rPr lang="en-US" altLang="zh-TW" sz="2400" dirty="0" smtClean="0"/>
              <a:t>—15</a:t>
            </a:r>
            <a:r>
              <a:rPr lang="zh-TW" altLang="en-US" sz="2400" dirty="0" smtClean="0"/>
              <a:t>日</a:t>
            </a:r>
            <a:r>
              <a:rPr lang="en-US" altLang="zh-TW" sz="2400" dirty="0" smtClean="0"/>
              <a:t>)</a:t>
            </a:r>
            <a:r>
              <a:rPr lang="zh-TW" altLang="en-US" sz="2400" dirty="0" smtClean="0">
                <a:solidFill>
                  <a:srgbClr val="FF0000"/>
                </a:solidFill>
              </a:rPr>
              <a:t>畢業生</a:t>
            </a:r>
            <a:r>
              <a:rPr lang="zh-TW" altLang="en-US" sz="2400" dirty="0" smtClean="0"/>
              <a:t>準備好：義賣看   板</a:t>
            </a:r>
            <a:endParaRPr lang="en-US" altLang="zh-TW" sz="2400" dirty="0" smtClean="0"/>
          </a:p>
          <a:p>
            <a:r>
              <a:rPr lang="zh-TW" altLang="en-US" sz="2400" dirty="0" smtClean="0"/>
              <a:t>出發前一周</a:t>
            </a:r>
            <a:r>
              <a:rPr lang="en-US" altLang="zh-TW" sz="2400" dirty="0" smtClean="0"/>
              <a:t>(11</a:t>
            </a:r>
            <a:r>
              <a:rPr lang="zh-TW" altLang="en-US" sz="2400" dirty="0" smtClean="0"/>
              <a:t>月</a:t>
            </a:r>
            <a:r>
              <a:rPr lang="en-US" altLang="zh-TW" sz="2400" dirty="0" smtClean="0"/>
              <a:t>18</a:t>
            </a:r>
            <a:r>
              <a:rPr lang="zh-TW" altLang="en-US" sz="2400" dirty="0" smtClean="0"/>
              <a:t>日</a:t>
            </a:r>
            <a:r>
              <a:rPr lang="en-US" altLang="zh-TW" sz="2400" dirty="0" smtClean="0"/>
              <a:t>—22</a:t>
            </a:r>
            <a:r>
              <a:rPr lang="zh-TW" altLang="en-US" sz="2400" dirty="0" smtClean="0"/>
              <a:t>日</a:t>
            </a:r>
            <a:r>
              <a:rPr lang="en-US" altLang="zh-TW" sz="2400" dirty="0" smtClean="0"/>
              <a:t>)</a:t>
            </a:r>
            <a:r>
              <a:rPr lang="zh-TW" altLang="en-US" sz="2400" dirty="0" smtClean="0">
                <a:solidFill>
                  <a:srgbClr val="FF0000"/>
                </a:solidFill>
              </a:rPr>
              <a:t>林邊國小</a:t>
            </a:r>
            <a:r>
              <a:rPr lang="zh-TW" altLang="en-US" sz="2400" dirty="0" smtClean="0"/>
              <a:t>準備好：自種稻米、家鄉繪本</a:t>
            </a:r>
            <a:endParaRPr lang="en-US" altLang="zh-TW" sz="2400" dirty="0" smtClean="0"/>
          </a:p>
          <a:p>
            <a:r>
              <a:rPr lang="zh-TW" altLang="en-US" sz="2400" dirty="0" smtClean="0"/>
              <a:t>出發前兩天</a:t>
            </a:r>
            <a:r>
              <a:rPr lang="en-US" altLang="zh-TW" sz="2400" dirty="0" smtClean="0"/>
              <a:t>(11</a:t>
            </a:r>
            <a:r>
              <a:rPr lang="zh-TW" altLang="en-US" sz="2400" dirty="0" smtClean="0"/>
              <a:t>月</a:t>
            </a:r>
            <a:r>
              <a:rPr lang="en-US" altLang="zh-TW" sz="2400" dirty="0" smtClean="0"/>
              <a:t>25</a:t>
            </a:r>
            <a:r>
              <a:rPr lang="zh-TW" altLang="en-US" sz="2400" dirty="0" smtClean="0"/>
              <a:t>日</a:t>
            </a:r>
            <a:r>
              <a:rPr lang="en-US" altLang="zh-TW" sz="2400" dirty="0" smtClean="0"/>
              <a:t>--26</a:t>
            </a:r>
            <a:r>
              <a:rPr lang="zh-TW" altLang="en-US" sz="2400" dirty="0" smtClean="0"/>
              <a:t>日</a:t>
            </a:r>
            <a:r>
              <a:rPr lang="en-US" altLang="zh-TW" sz="2400" dirty="0" smtClean="0"/>
              <a:t>)</a:t>
            </a:r>
            <a:r>
              <a:rPr lang="zh-TW" altLang="en-US" sz="2400" dirty="0">
                <a:solidFill>
                  <a:srgbClr val="FF0000"/>
                </a:solidFill>
              </a:rPr>
              <a:t>仁和關懷協會</a:t>
            </a:r>
            <a:r>
              <a:rPr lang="zh-TW" altLang="en-US" sz="2400" dirty="0" smtClean="0"/>
              <a:t>送到：鹹鴨蛋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以雞蛋盒或紙袋包裝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、手工藝品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732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活動時程表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(11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27</a:t>
            </a:r>
            <a:r>
              <a:rPr lang="zh-TW" altLang="en-US" dirty="0" smtClean="0"/>
              <a:t>日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 smtClean="0"/>
              <a:t>13</a:t>
            </a:r>
            <a:r>
              <a:rPr lang="zh-TW" altLang="en-US" sz="2400" dirty="0" smtClean="0"/>
              <a:t>：</a:t>
            </a:r>
            <a:r>
              <a:rPr lang="en-US" altLang="zh-TW" sz="2400" dirty="0" smtClean="0"/>
              <a:t>30</a:t>
            </a:r>
            <a:r>
              <a:rPr lang="zh-TW" altLang="en-US" sz="2400" dirty="0" smtClean="0"/>
              <a:t>國語日報社讀報教育活動</a:t>
            </a:r>
            <a:endParaRPr lang="en-US" altLang="zh-TW" sz="2400" dirty="0" smtClean="0"/>
          </a:p>
          <a:p>
            <a:r>
              <a:rPr lang="en-US" altLang="zh-TW" sz="2400" dirty="0" smtClean="0"/>
              <a:t>15</a:t>
            </a:r>
            <a:r>
              <a:rPr lang="zh-TW" altLang="en-US" sz="2400" dirty="0" smtClean="0"/>
              <a:t>：</a:t>
            </a:r>
            <a:r>
              <a:rPr lang="en-US" altLang="zh-TW" sz="2400" dirty="0" smtClean="0"/>
              <a:t>00</a:t>
            </a:r>
            <a:r>
              <a:rPr lang="zh-TW" altLang="en-US" sz="2400" dirty="0" smtClean="0"/>
              <a:t>國語日報社讀報教育結束，至國語日報總社一樓進行義賣活動</a:t>
            </a:r>
            <a:endParaRPr lang="en-US" altLang="zh-TW" sz="2400" dirty="0" smtClean="0"/>
          </a:p>
          <a:p>
            <a:r>
              <a:rPr lang="en-US" altLang="zh-TW" sz="2400" dirty="0" smtClean="0"/>
              <a:t>15</a:t>
            </a:r>
            <a:r>
              <a:rPr lang="zh-TW" altLang="en-US" sz="2400" dirty="0" smtClean="0"/>
              <a:t>：</a:t>
            </a:r>
            <a:r>
              <a:rPr lang="en-US" altLang="zh-TW" sz="2400" dirty="0" smtClean="0"/>
              <a:t>05</a:t>
            </a:r>
            <a:r>
              <a:rPr lang="zh-TW" altLang="en-US" sz="2400" dirty="0" smtClean="0"/>
              <a:t>台北市幸安國小口琴開場</a:t>
            </a:r>
            <a:endParaRPr lang="en-US" altLang="zh-TW" sz="2400" dirty="0" smtClean="0"/>
          </a:p>
          <a:p>
            <a:r>
              <a:rPr lang="en-US" altLang="zh-TW" sz="2400" dirty="0" smtClean="0"/>
              <a:t>15</a:t>
            </a:r>
            <a:r>
              <a:rPr lang="zh-TW" altLang="en-US" sz="2400" dirty="0" smtClean="0"/>
              <a:t>：</a:t>
            </a:r>
            <a:r>
              <a:rPr lang="en-US" altLang="zh-TW" sz="2400" dirty="0" smtClean="0"/>
              <a:t>10</a:t>
            </a:r>
            <a:r>
              <a:rPr lang="zh-TW" altLang="en-US" sz="2400" dirty="0" smtClean="0"/>
              <a:t>長官來賓致詞</a:t>
            </a:r>
            <a:endParaRPr lang="en-US" altLang="zh-TW" sz="2400" dirty="0" smtClean="0"/>
          </a:p>
          <a:p>
            <a:r>
              <a:rPr lang="en-US" altLang="zh-TW" sz="2400" dirty="0" smtClean="0"/>
              <a:t>15</a:t>
            </a:r>
            <a:r>
              <a:rPr lang="zh-TW" altLang="en-US" sz="2400" dirty="0" smtClean="0"/>
              <a:t>：</a:t>
            </a:r>
            <a:r>
              <a:rPr lang="en-US" altLang="zh-TW" sz="2400" dirty="0" smtClean="0"/>
              <a:t>15</a:t>
            </a:r>
            <a:r>
              <a:rPr lang="zh-TW" altLang="en-US" sz="2400" dirty="0" smtClean="0"/>
              <a:t>義賣開始</a:t>
            </a:r>
            <a:endParaRPr lang="en-US" altLang="zh-TW" sz="2400" dirty="0" smtClean="0"/>
          </a:p>
          <a:p>
            <a:r>
              <a:rPr lang="en-US" altLang="zh-TW" sz="2400" dirty="0" smtClean="0"/>
              <a:t>15</a:t>
            </a:r>
            <a:r>
              <a:rPr lang="zh-TW" altLang="en-US" sz="2400" dirty="0" smtClean="0"/>
              <a:t>：</a:t>
            </a:r>
            <a:r>
              <a:rPr lang="en-US" altLang="zh-TW" sz="2400" dirty="0" smtClean="0"/>
              <a:t>50</a:t>
            </a:r>
            <a:r>
              <a:rPr lang="zh-TW" altLang="en-US" sz="2400" dirty="0" smtClean="0"/>
              <a:t>義賣結束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15512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活動檢討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/>
              <a:t>問題</a:t>
            </a:r>
            <a:r>
              <a:rPr lang="zh-TW" altLang="en-US" sz="2400" dirty="0" smtClean="0"/>
              <a:t>一：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zh-TW" altLang="en-US" sz="2400" dirty="0" smtClean="0"/>
              <a:t>鹹鴨蛋放不進雞蛋盒中，所以仁和關懷協會以紙袋包裝。但包裝後鹹鴨蛋不易運送，且有可能因運送過程導致損壞。</a:t>
            </a:r>
            <a:endParaRPr lang="en-US" altLang="zh-TW" sz="2400" dirty="0" smtClean="0"/>
          </a:p>
          <a:p>
            <a:r>
              <a:rPr lang="zh-TW" altLang="en-US" sz="2400" dirty="0" smtClean="0">
                <a:solidFill>
                  <a:srgbClr val="0000CC"/>
                </a:solidFill>
              </a:rPr>
              <a:t>解決之道：</a:t>
            </a:r>
            <a:r>
              <a:rPr lang="en-US" altLang="zh-TW" sz="2400" dirty="0" smtClean="0">
                <a:solidFill>
                  <a:srgbClr val="0000CC"/>
                </a:solidFill>
              </a:rPr>
              <a:t/>
            </a:r>
            <a:br>
              <a:rPr lang="en-US" altLang="zh-TW" sz="2400" dirty="0" smtClean="0">
                <a:solidFill>
                  <a:srgbClr val="0000CC"/>
                </a:solidFill>
              </a:rPr>
            </a:br>
            <a:r>
              <a:rPr lang="zh-TW" altLang="en-US" sz="2400" dirty="0" smtClean="0">
                <a:solidFill>
                  <a:srgbClr val="0000CC"/>
                </a:solidFill>
              </a:rPr>
              <a:t>可以紙箱、塑膠箱子盛放，就可放置更多鹹鴨蛋。到國語日報社義賣時，</a:t>
            </a:r>
            <a:r>
              <a:rPr lang="zh-TW" altLang="en-US" sz="2400" dirty="0">
                <a:solidFill>
                  <a:srgbClr val="0000CC"/>
                </a:solidFill>
              </a:rPr>
              <a:t>顧客需要幾</a:t>
            </a:r>
            <a:r>
              <a:rPr lang="zh-TW" altLang="en-US" sz="2400" dirty="0" smtClean="0">
                <a:solidFill>
                  <a:srgbClr val="0000CC"/>
                </a:solidFill>
              </a:rPr>
              <a:t>顆，就以回收的紙袋裝袋後販售即可。</a:t>
            </a:r>
            <a:endParaRPr lang="en-US" altLang="zh-TW" sz="2400" dirty="0" smtClean="0">
              <a:solidFill>
                <a:srgbClr val="0000CC"/>
              </a:solidFill>
            </a:endParaRP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08388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活動檢討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/>
              <a:t>問題</a:t>
            </a:r>
            <a:r>
              <a:rPr lang="zh-TW" altLang="en-US" sz="2400" dirty="0"/>
              <a:t>二</a:t>
            </a:r>
            <a:r>
              <a:rPr lang="zh-TW" altLang="en-US" sz="2400" dirty="0" smtClean="0"/>
              <a:t>：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zh-TW" altLang="en-US" sz="2400" dirty="0" smtClean="0"/>
              <a:t>仁和關懷協會義賣品需費用之付，但國語日報社義賣所得要捐贈給送報到山巔，使得</a:t>
            </a:r>
            <a:r>
              <a:rPr lang="zh-TW" altLang="en-US" sz="2400" dirty="0"/>
              <a:t>仁和關懷協會義賣</a:t>
            </a:r>
            <a:r>
              <a:rPr lang="zh-TW" altLang="en-US" sz="2400" dirty="0" smtClean="0"/>
              <a:t>品費用由畢業班導師自付。</a:t>
            </a:r>
            <a:endParaRPr lang="en-US" altLang="zh-TW" sz="2400" dirty="0" smtClean="0"/>
          </a:p>
          <a:p>
            <a:r>
              <a:rPr lang="zh-TW" altLang="en-US" sz="2400" dirty="0" smtClean="0">
                <a:solidFill>
                  <a:srgbClr val="0000CC"/>
                </a:solidFill>
              </a:rPr>
              <a:t>解決之道：</a:t>
            </a:r>
            <a:r>
              <a:rPr lang="en-US" altLang="zh-TW" sz="2400" dirty="0" smtClean="0">
                <a:solidFill>
                  <a:srgbClr val="0000CC"/>
                </a:solidFill>
              </a:rPr>
              <a:t/>
            </a:r>
            <a:br>
              <a:rPr lang="en-US" altLang="zh-TW" sz="2400" dirty="0" smtClean="0">
                <a:solidFill>
                  <a:srgbClr val="0000CC"/>
                </a:solidFill>
              </a:rPr>
            </a:br>
            <a:r>
              <a:rPr lang="zh-TW" altLang="en-US" sz="2400" smtClean="0">
                <a:solidFill>
                  <a:srgbClr val="0000CC"/>
                </a:solidFill>
              </a:rPr>
              <a:t>可以將仁和關懷協會義賣品費用調漲，以支付國語日報社送報到山巔公益費用。</a:t>
            </a:r>
            <a:endParaRPr lang="en-US" altLang="zh-TW" sz="2400" dirty="0" smtClean="0">
              <a:solidFill>
                <a:srgbClr val="0000CC"/>
              </a:solidFill>
            </a:endParaRP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15358115"/>
      </p:ext>
    </p:extLst>
  </p:cSld>
  <p:clrMapOvr>
    <a:masterClrMapping/>
  </p:clrMapOvr>
</p:sld>
</file>

<file path=ppt/theme/theme1.xml><?xml version="1.0" encoding="utf-8"?>
<a:theme xmlns:a="http://schemas.openxmlformats.org/drawingml/2006/main" name="框架">
  <a:themeElements>
    <a:clrScheme name="框架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框架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框架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TM03457475[[fn=框架]]</Template>
  <TotalTime>28</TotalTime>
  <Words>175</Words>
  <Application>Microsoft Office PowerPoint</Application>
  <PresentationFormat>寬螢幕</PresentationFormat>
  <Paragraphs>22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0" baseType="lpstr">
      <vt:lpstr>微軟正黑體</vt:lpstr>
      <vt:lpstr>Corbel</vt:lpstr>
      <vt:lpstr>Wingdings 2</vt:lpstr>
      <vt:lpstr>框架</vt:lpstr>
      <vt:lpstr>國語日報社 義賣活動說明</vt:lpstr>
      <vt:lpstr>國語日報社 大廳義賣活動</vt:lpstr>
      <vt:lpstr>活動前規劃</vt:lpstr>
      <vt:lpstr>活動時程表 (11月27日)</vt:lpstr>
      <vt:lpstr>活動檢討</vt:lpstr>
      <vt:lpstr>活動檢討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國語日報社 義賣活動說明</dc:title>
  <dc:creator>Rui</dc:creator>
  <cp:lastModifiedBy>Rui</cp:lastModifiedBy>
  <cp:revision>5</cp:revision>
  <dcterms:created xsi:type="dcterms:W3CDTF">2025-05-28T02:47:53Z</dcterms:created>
  <dcterms:modified xsi:type="dcterms:W3CDTF">2025-05-28T03:15:54Z</dcterms:modified>
</cp:coreProperties>
</file>