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9" r:id="rId2"/>
  </p:sldMasterIdLst>
  <p:notesMasterIdLst>
    <p:notesMasterId r:id="rId17"/>
  </p:notesMasterIdLst>
  <p:sldIdLst>
    <p:sldId id="256" r:id="rId3"/>
    <p:sldId id="377" r:id="rId4"/>
    <p:sldId id="376" r:id="rId5"/>
    <p:sldId id="378" r:id="rId6"/>
    <p:sldId id="379" r:id="rId7"/>
    <p:sldId id="375" r:id="rId8"/>
    <p:sldId id="257" r:id="rId9"/>
    <p:sldId id="380" r:id="rId10"/>
    <p:sldId id="258" r:id="rId11"/>
    <p:sldId id="261" r:id="rId12"/>
    <p:sldId id="381" r:id="rId13"/>
    <p:sldId id="382" r:id="rId14"/>
    <p:sldId id="383" r:id="rId15"/>
    <p:sldId id="384" r:id="rId16"/>
  </p:sldIdLst>
  <p:sldSz cx="12192000" cy="6858000"/>
  <p:notesSz cx="6858000" cy="9144000"/>
  <p:photoAlbum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91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C4D36A-B740-46FC-83CC-1AF863512C97}" type="datetimeFigureOut">
              <a:rPr lang="zh-TW" altLang="en-US" smtClean="0"/>
              <a:t>2025/5/28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3AC1B-4B43-4393-99A4-911F8EE6170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4170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4EBDA-FB87-565F-4FAC-566A29FC53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D33E7BA-5FE5-ABBA-18C5-60E8A5E014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39723FD-26E0-6B4D-9EC7-2BAFD72620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0A7037F-E88C-EB83-F8F2-3BCD18AE58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8CA76-2ECF-4851-8B3A-BAF3BD013A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2809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1AFB4-F51E-4A0D-DED0-DA9486D5F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0BFCAD7-BED3-4159-5482-461CFA32A1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C209AC4-8993-9133-D3AF-114208D5F8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4F99F6F-57C8-55E6-9D07-356B6DBD54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8CA76-2ECF-4851-8B3A-BAF3BD013A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578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8CA76-2ECF-4851-8B3A-BAF3BD013A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008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AD4F3-036B-F0E0-70A6-86D6DFE54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B60A6EF-F2DF-BB95-AAAC-096C4FE015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73A2361-A25D-89D9-9544-59B361894F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C61A9A-68D3-FC02-634A-278FB1E9FA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8CA76-2ECF-4851-8B3A-BAF3BD013A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167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11255-6637-9DE5-E0F2-EF879731C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D3A0403-D0F2-D33D-A196-90360707DE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3A76797-1031-0DCF-11EF-D445EBF691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EED1A44-1238-B813-5F78-58E98AFE51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8CA76-2ECF-4851-8B3A-BAF3BD013A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377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8CA76-2ECF-4851-8B3A-BAF3BD013A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0008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72C1B-626C-5A00-7C90-7699C47C3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A862E08-CF95-8F41-EF87-A60FF73D00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446379D-44F4-8C8F-1672-8C9DBF07F6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01ED268-46ED-32C3-7A37-4775549FAC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8CA76-2ECF-4851-8B3A-BAF3BD013A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9222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7BD60A-6A3E-E4D4-2181-1C6FDE148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EB89162-BB7B-6ADF-C127-3EBE522061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65F8F49-890B-99E4-FB9F-B090B0437F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CC5CADD-97E4-3C6D-18D9-39DF2539C6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8CA76-2ECF-4851-8B3A-BAF3BD013A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315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D9A229-8D37-3013-8AB4-7D68DD7EB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C5F5E69-B5EC-DA2A-9851-04FA7E4251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9FC479A-67CA-8D03-75C0-9C48ABE1E0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BDE6E5A-95E2-B2E4-446E-DC45CECBF7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8CA76-2ECF-4851-8B3A-BAF3BD013A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2651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2F12E-7021-6B07-AC4F-5A8230D04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8E32AAE-F173-97A9-4E26-AFF658812F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C4DE44B-3E67-9FC6-625B-BAA91A4F22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821B1C1-FEBF-FE5D-804E-51CEC9F1CE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D8CA76-2ECF-4851-8B3A-BAF3BD013A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543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61DE1BE2-732F-DED5-C5DC-25E52337B872}"/>
              </a:ext>
            </a:extLst>
          </p:cNvPr>
          <p:cNvSpPr>
            <a:spLocks/>
          </p:cNvSpPr>
          <p:nvPr/>
        </p:nvSpPr>
        <p:spPr bwMode="auto">
          <a:xfrm>
            <a:off x="0" y="4324350"/>
            <a:ext cx="1744663" cy="777875"/>
          </a:xfrm>
          <a:custGeom>
            <a:avLst/>
            <a:gdLst>
              <a:gd name="T0" fmla="*/ 287 w 372"/>
              <a:gd name="T1" fmla="*/ 166 h 166"/>
              <a:gd name="T2" fmla="*/ 293 w 372"/>
              <a:gd name="T3" fmla="*/ 164 h 166"/>
              <a:gd name="T4" fmla="*/ 294 w 372"/>
              <a:gd name="T5" fmla="*/ 163 h 166"/>
              <a:gd name="T6" fmla="*/ 370 w 372"/>
              <a:gd name="T7" fmla="*/ 87 h 166"/>
              <a:gd name="T8" fmla="*/ 370 w 372"/>
              <a:gd name="T9" fmla="*/ 78 h 166"/>
              <a:gd name="T10" fmla="*/ 294 w 372"/>
              <a:gd name="T11" fmla="*/ 3 h 166"/>
              <a:gd name="T12" fmla="*/ 293 w 372"/>
              <a:gd name="T13" fmla="*/ 2 h 166"/>
              <a:gd name="T14" fmla="*/ 287 w 372"/>
              <a:gd name="T15" fmla="*/ 0 h 166"/>
              <a:gd name="T16" fmla="*/ 0 w 372"/>
              <a:gd name="T17" fmla="*/ 0 h 166"/>
              <a:gd name="T18" fmla="*/ 0 w 372"/>
              <a:gd name="T19" fmla="*/ 166 h 166"/>
              <a:gd name="T20" fmla="*/ 287 w 372"/>
              <a:gd name="T21" fmla="*/ 166 h 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7C08E98-8E17-F0BB-9AFC-3B833A19B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AF903-F844-4E56-833B-2FE5FAA6F331}" type="datetimeFigureOut">
              <a:rPr lang="zh-TW" altLang="en-US"/>
              <a:pPr>
                <a:defRPr/>
              </a:pPr>
              <a:t>2025/5/28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B891FAB-7EF1-D68C-AD90-3AEA5A654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3B2223F-D4C4-A087-D1FB-E0F85F657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4529138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BE3590-07E3-4607-BF1B-42C17186B13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9982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69CEE49F-9088-0A41-E214-90D30AA7CC6D}"/>
              </a:ext>
            </a:extLst>
          </p:cNvPr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D9E7BD7-CEFB-482D-0A42-36C235A6A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37134-AC61-48A1-B828-F0FD3015F220}" type="datetimeFigureOut">
              <a:rPr lang="zh-TW" altLang="en-US"/>
              <a:pPr>
                <a:defRPr/>
              </a:pPr>
              <a:t>2025/5/28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1BF72AE-7163-D91E-D4D1-BC2468A7F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8E3FCC1-5300-5014-2C49-0166A933F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EF32F-5CD9-49D6-AD47-6E92B5B5724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5800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17B0A96E-6201-8ECE-DACF-A1E982915DBB}"/>
              </a:ext>
            </a:extLst>
          </p:cNvPr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D9BC290C-E93A-3A9C-C552-82B7714560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zh-TW" sz="8000">
                <a:solidFill>
                  <a:schemeClr val="accent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“</a:t>
            </a:r>
          </a:p>
        </p:txBody>
      </p:sp>
      <p:sp>
        <p:nvSpPr>
          <p:cNvPr id="6" name="TextBox 14">
            <a:extLst>
              <a:ext uri="{FF2B5EF4-FFF2-40B4-BE49-F238E27FC236}">
                <a16:creationId xmlns:a16="http://schemas.microsoft.com/office/drawing/2014/main" id="{AC4365C1-2DB6-4A4E-1A05-E9C9A5732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zh-TW" sz="8000">
                <a:solidFill>
                  <a:schemeClr val="accent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39E1790-286F-F42D-00D5-0D41B335F5F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6AFBE-6E9B-472E-8455-7F06F9403891}" type="datetimeFigureOut">
              <a:rPr lang="zh-TW" altLang="en-US"/>
              <a:pPr>
                <a:defRPr/>
              </a:pPr>
              <a:t>2025/5/28</a:t>
            </a:fld>
            <a:endParaRPr lang="zh-TW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98F8E37-07F6-1182-9BCE-7C22B904D56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C04CFF6-0167-4CFA-4CFF-F203C5FAF07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D9CE5-F374-4984-90A1-AFB96D73A54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6827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>
            <a:extLst>
              <a:ext uri="{FF2B5EF4-FFF2-40B4-BE49-F238E27FC236}">
                <a16:creationId xmlns:a16="http://schemas.microsoft.com/office/drawing/2014/main" id="{453804CC-988E-551F-73D7-3D2410EBB2A0}"/>
              </a:ext>
            </a:extLst>
          </p:cNvPr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AEC0C3-9708-6BEF-CD0F-14DA3573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9221E-DFE1-4896-BA7E-BF9E7C0F9A1C}" type="datetimeFigureOut">
              <a:rPr lang="zh-TW" altLang="en-US"/>
              <a:pPr>
                <a:defRPr/>
              </a:pPr>
              <a:t>2025/5/28</a:t>
            </a:fld>
            <a:endParaRPr lang="zh-TW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F7699-E13A-AFFF-B70C-CE63C6D2C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1BACA2-D640-1059-80EE-DD31D9049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7EEF7-D4F2-470B-8F16-916EC7BC080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94839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>
            <a:extLst>
              <a:ext uri="{FF2B5EF4-FFF2-40B4-BE49-F238E27FC236}">
                <a16:creationId xmlns:a16="http://schemas.microsoft.com/office/drawing/2014/main" id="{C89C56EF-A1F9-1EAC-92F1-3D4D2A47EDA8}"/>
              </a:ext>
            </a:extLst>
          </p:cNvPr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" name="TextBox 16">
            <a:extLst>
              <a:ext uri="{FF2B5EF4-FFF2-40B4-BE49-F238E27FC236}">
                <a16:creationId xmlns:a16="http://schemas.microsoft.com/office/drawing/2014/main" id="{CAA896FB-B9EA-1821-CA9B-D7DD2BA8A6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6975" y="647700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zh-TW" sz="8000">
                <a:solidFill>
                  <a:schemeClr val="accent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“</a:t>
            </a:r>
          </a:p>
        </p:txBody>
      </p:sp>
      <p:sp>
        <p:nvSpPr>
          <p:cNvPr id="5" name="TextBox 17">
            <a:extLst>
              <a:ext uri="{FF2B5EF4-FFF2-40B4-BE49-F238E27FC236}">
                <a16:creationId xmlns:a16="http://schemas.microsoft.com/office/drawing/2014/main" id="{4D79852C-0FCA-51C9-848F-CE05FE4F8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4088" y="290512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/>
            <a:r>
              <a:rPr lang="en-US" altLang="zh-TW" sz="8000">
                <a:solidFill>
                  <a:schemeClr val="accent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”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57791EE1-ABE6-A456-4A58-F47B7E2BAD7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0B6F7-B3BD-4BEF-806F-288D5F6BA934}" type="datetimeFigureOut">
              <a:rPr lang="zh-TW" altLang="en-US"/>
              <a:pPr>
                <a:defRPr/>
              </a:pPr>
              <a:t>2025/5/28</a:t>
            </a:fld>
            <a:endParaRPr lang="zh-TW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0BA364E2-0D4A-AE09-4D35-B5E6A960B8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E2D695BE-3F23-45F3-97D4-C0341F2D8F1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773D7-A804-428C-A05A-EADA2792AFA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3945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>
            <a:extLst>
              <a:ext uri="{FF2B5EF4-FFF2-40B4-BE49-F238E27FC236}">
                <a16:creationId xmlns:a16="http://schemas.microsoft.com/office/drawing/2014/main" id="{7EB52612-B0CD-AB77-9939-322DE00807F1}"/>
              </a:ext>
            </a:extLst>
          </p:cNvPr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D8AEF3-4EA6-3933-22DF-82B9B25ECCE8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0739F6-59CB-49DC-A11F-C2D168FA0B8D}" type="datetimeFigureOut">
              <a:rPr lang="zh-TW" altLang="en-US"/>
              <a:pPr>
                <a:defRPr/>
              </a:pPr>
              <a:t>2025/5/28</a:t>
            </a:fld>
            <a:endParaRPr lang="zh-TW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63C5FD-A911-E576-9A8A-295C841E133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D87D3-A81F-FDBA-59FE-5F810FE3263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4294D4-D406-4AA6-81F6-1421865210B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7568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99759820-5A2E-A136-BFA5-03B2ABBB2FB9}"/>
              </a:ext>
            </a:extLst>
          </p:cNvPr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BD5D9A4-BEEE-E223-63F5-510949161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1EAEF-B993-4155-B29E-FAC132917E28}" type="datetimeFigureOut">
              <a:rPr lang="zh-TW" altLang="en-US"/>
              <a:pPr>
                <a:defRPr/>
              </a:pPr>
              <a:t>2025/5/28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AC4379F-7B30-5893-97EE-5CEA0521F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8A3EA05-2D05-EB26-78F2-8EB232292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EE02CF-DC9B-4794-AACC-4CEC8E1855F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7006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2B754161-9D9D-98F6-C068-C0EC15309717}"/>
              </a:ext>
            </a:extLst>
          </p:cNvPr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E1AB3D4-653A-D238-1C09-1877FA4D9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5F6D4A-E59A-4F78-812D-384A48165A5C}" type="datetimeFigureOut">
              <a:rPr lang="zh-TW" altLang="en-US"/>
              <a:pPr>
                <a:defRPr/>
              </a:pPr>
              <a:t>2025/5/28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196AB1B-6063-9B7E-C9C7-100FF1CB3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2118DA9-5E36-8CF9-EFF6-1CC13B13F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5F256-9655-4E1C-BBCA-68C08DAB1DA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476794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052BA5-2518-4B5C-B71D-097E5EAEA6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D896BB-D064-4DB8-A220-BB7FCEA938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A89FD1-7ED5-476D-A78D-91D037D19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BBE3-416F-4027-A175-A238F53D1567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630393-D5FA-446F-9E49-C0E035A67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0D400B-B23F-4D16-BDEC-038D660F6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FBB9-8F0E-4BDA-832C-FB116AB9B8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379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4AD757-0F4A-44CB-88FF-89D2AD468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B00E60D-3A76-45E1-A54D-CDEE27072A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581410B-B8CC-4EC5-9FC7-BACD523E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BBE3-416F-4027-A175-A238F53D1567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7DC46DE-9C46-431E-A5A8-67EA11788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8DECF8-A416-4FE4-A1C2-6CCBB7F23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FBB9-8F0E-4BDA-832C-FB116AB9B8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52027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466877-A84F-43BD-9447-EB6445421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C075B82-9489-4524-A9E9-FB21C1F0E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016263-E9A2-408B-A758-8BFE08380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BBE3-416F-4027-A175-A238F53D1567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765475-B9C9-4EDE-BBDE-66264CF68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289D57-3BFF-47EE-B6D7-94F81F866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FBB9-8F0E-4BDA-832C-FB116AB9B8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909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AA912FC6-BB21-83FC-8E09-98DB53071E44}"/>
              </a:ext>
            </a:extLst>
          </p:cNvPr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D1A75D8-E958-5C03-560C-E27738736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CB7C8-BF9E-4619-952B-85D4347861CB}" type="datetimeFigureOut">
              <a:rPr lang="zh-TW" altLang="en-US"/>
              <a:pPr>
                <a:defRPr/>
              </a:pPr>
              <a:t>2025/5/28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87B721-A5E0-3232-2CA1-A5648EF2F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116C81F-1ED1-46CE-1A3F-18FF32E0B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1E7A9-FA8C-4614-B4E6-2E3E3B122F0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56508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BA1FE-AF23-4248-A7F2-0ACE9F1B6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5C3591-4B8D-4571-8F5A-8D25D15A6D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69788D7-B74A-4B45-985F-FAA0EA21F2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D0F440C-DB69-4307-BF35-CF5A74B64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BBE3-416F-4027-A175-A238F53D1567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A605312-4EFE-4D5D-B58A-267825C55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4ED8122-9342-4EB8-BA0B-920610EC4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FBB9-8F0E-4BDA-832C-FB116AB9B8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8430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041370-2A97-4B46-BE21-441CB68A7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63EA61-98FA-4FA2-8E11-D9E363613B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23BBEE1-5473-4F9B-B974-8B5B7784F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B912B1A-56FB-4C5B-853E-9BD6307FFD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7C4214-61F6-443D-894C-AF11621289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9D1A4D-D4F9-4741-ADA7-AB7D35237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BBE3-416F-4027-A175-A238F53D1567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BA5EDF6-DDAF-4521-9736-24B0D869F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74ACE4-AAF4-4DC3-B846-17456E46B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FBB9-8F0E-4BDA-832C-FB116AB9B8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99487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D68FF374-3AFE-419B-8A73-D6B60963C6BC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solidFill>
            <a:srgbClr val="9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32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881129EC-5857-4E75-930A-C83C8F6784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8B8C748-4951-4C17-A400-8DCDF3480248}"/>
              </a:ext>
            </a:extLst>
          </p:cNvPr>
          <p:cNvSpPr/>
          <p:nvPr/>
        </p:nvSpPr>
        <p:spPr>
          <a:xfrm>
            <a:off x="424673" y="585234"/>
            <a:ext cx="11313747" cy="55261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1000" sy="101000" algn="ctr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79FFDE5-5821-4CA1-AB6A-A41FDA846501}"/>
              </a:ext>
            </a:extLst>
          </p:cNvPr>
          <p:cNvGrpSpPr/>
          <p:nvPr/>
        </p:nvGrpSpPr>
        <p:grpSpPr>
          <a:xfrm>
            <a:off x="4823972" y="130354"/>
            <a:ext cx="2605400" cy="1276876"/>
            <a:chOff x="4823972" y="130354"/>
            <a:chExt cx="2605400" cy="1276876"/>
          </a:xfrm>
        </p:grpSpPr>
        <p:sp>
          <p:nvSpPr>
            <p:cNvPr id="30" name="ruler_161326">
              <a:extLst>
                <a:ext uri="{FF2B5EF4-FFF2-40B4-BE49-F238E27FC236}">
                  <a16:creationId xmlns:a16="http://schemas.microsoft.com/office/drawing/2014/main" id="{71D1D614-8EFA-493E-9EEC-25BBF8B14BB8}"/>
                </a:ext>
              </a:extLst>
            </p:cNvPr>
            <p:cNvSpPr>
              <a:spLocks noChangeAspect="1"/>
            </p:cNvSpPr>
            <p:nvPr/>
          </p:nvSpPr>
          <p:spPr bwMode="auto">
            <a:xfrm rot="2713200">
              <a:off x="4822935" y="131391"/>
              <a:ext cx="1272910" cy="1270835"/>
            </a:xfrm>
            <a:custGeom>
              <a:avLst/>
              <a:gdLst>
                <a:gd name="T0" fmla="*/ 5155 w 6533"/>
                <a:gd name="T1" fmla="*/ 0 h 6533"/>
                <a:gd name="T2" fmla="*/ 4812 w 6533"/>
                <a:gd name="T3" fmla="*/ 343 h 6533"/>
                <a:gd name="T4" fmla="*/ 5084 w 6533"/>
                <a:gd name="T5" fmla="*/ 615 h 6533"/>
                <a:gd name="T6" fmla="*/ 5083 w 6533"/>
                <a:gd name="T7" fmla="*/ 795 h 6533"/>
                <a:gd name="T8" fmla="*/ 5077 w 6533"/>
                <a:gd name="T9" fmla="*/ 800 h 6533"/>
                <a:gd name="T10" fmla="*/ 4900 w 6533"/>
                <a:gd name="T11" fmla="*/ 799 h 6533"/>
                <a:gd name="T12" fmla="*/ 4625 w 6533"/>
                <a:gd name="T13" fmla="*/ 524 h 6533"/>
                <a:gd name="T14" fmla="*/ 4273 w 6533"/>
                <a:gd name="T15" fmla="*/ 876 h 6533"/>
                <a:gd name="T16" fmla="*/ 4857 w 6533"/>
                <a:gd name="T17" fmla="*/ 1460 h 6533"/>
                <a:gd name="T18" fmla="*/ 4856 w 6533"/>
                <a:gd name="T19" fmla="*/ 1640 h 6533"/>
                <a:gd name="T20" fmla="*/ 4851 w 6533"/>
                <a:gd name="T21" fmla="*/ 1645 h 6533"/>
                <a:gd name="T22" fmla="*/ 4673 w 6533"/>
                <a:gd name="T23" fmla="*/ 1644 h 6533"/>
                <a:gd name="T24" fmla="*/ 4088 w 6533"/>
                <a:gd name="T25" fmla="*/ 1059 h 6533"/>
                <a:gd name="T26" fmla="*/ 3733 w 6533"/>
                <a:gd name="T27" fmla="*/ 1411 h 6533"/>
                <a:gd name="T28" fmla="*/ 4005 w 6533"/>
                <a:gd name="T29" fmla="*/ 1683 h 6533"/>
                <a:gd name="T30" fmla="*/ 4004 w 6533"/>
                <a:gd name="T31" fmla="*/ 1863 h 6533"/>
                <a:gd name="T32" fmla="*/ 3999 w 6533"/>
                <a:gd name="T33" fmla="*/ 1868 h 6533"/>
                <a:gd name="T34" fmla="*/ 3821 w 6533"/>
                <a:gd name="T35" fmla="*/ 1867 h 6533"/>
                <a:gd name="T36" fmla="*/ 3547 w 6533"/>
                <a:gd name="T37" fmla="*/ 1592 h 6533"/>
                <a:gd name="T38" fmla="*/ 3195 w 6533"/>
                <a:gd name="T39" fmla="*/ 1944 h 6533"/>
                <a:gd name="T40" fmla="*/ 3779 w 6533"/>
                <a:gd name="T41" fmla="*/ 2528 h 6533"/>
                <a:gd name="T42" fmla="*/ 3777 w 6533"/>
                <a:gd name="T43" fmla="*/ 2708 h 6533"/>
                <a:gd name="T44" fmla="*/ 3772 w 6533"/>
                <a:gd name="T45" fmla="*/ 2713 h 6533"/>
                <a:gd name="T46" fmla="*/ 3595 w 6533"/>
                <a:gd name="T47" fmla="*/ 2712 h 6533"/>
                <a:gd name="T48" fmla="*/ 3009 w 6533"/>
                <a:gd name="T49" fmla="*/ 2127 h 6533"/>
                <a:gd name="T50" fmla="*/ 2657 w 6533"/>
                <a:gd name="T51" fmla="*/ 2479 h 6533"/>
                <a:gd name="T52" fmla="*/ 2937 w 6533"/>
                <a:gd name="T53" fmla="*/ 2759 h 6533"/>
                <a:gd name="T54" fmla="*/ 2944 w 6533"/>
                <a:gd name="T55" fmla="*/ 2931 h 6533"/>
                <a:gd name="T56" fmla="*/ 2944 w 6533"/>
                <a:gd name="T57" fmla="*/ 2931 h 6533"/>
                <a:gd name="T58" fmla="*/ 2759 w 6533"/>
                <a:gd name="T59" fmla="*/ 2937 h 6533"/>
                <a:gd name="T60" fmla="*/ 2492 w 6533"/>
                <a:gd name="T61" fmla="*/ 2671 h 6533"/>
                <a:gd name="T62" fmla="*/ 2140 w 6533"/>
                <a:gd name="T63" fmla="*/ 3023 h 6533"/>
                <a:gd name="T64" fmla="*/ 2724 w 6533"/>
                <a:gd name="T65" fmla="*/ 3607 h 6533"/>
                <a:gd name="T66" fmla="*/ 2723 w 6533"/>
                <a:gd name="T67" fmla="*/ 3787 h 6533"/>
                <a:gd name="T68" fmla="*/ 2717 w 6533"/>
                <a:gd name="T69" fmla="*/ 3792 h 6533"/>
                <a:gd name="T70" fmla="*/ 2540 w 6533"/>
                <a:gd name="T71" fmla="*/ 3791 h 6533"/>
                <a:gd name="T72" fmla="*/ 1955 w 6533"/>
                <a:gd name="T73" fmla="*/ 3205 h 6533"/>
                <a:gd name="T74" fmla="*/ 1603 w 6533"/>
                <a:gd name="T75" fmla="*/ 3557 h 6533"/>
                <a:gd name="T76" fmla="*/ 1875 w 6533"/>
                <a:gd name="T77" fmla="*/ 3829 h 6533"/>
                <a:gd name="T78" fmla="*/ 1873 w 6533"/>
                <a:gd name="T79" fmla="*/ 4009 h 6533"/>
                <a:gd name="T80" fmla="*/ 1868 w 6533"/>
                <a:gd name="T81" fmla="*/ 4015 h 6533"/>
                <a:gd name="T82" fmla="*/ 1691 w 6533"/>
                <a:gd name="T83" fmla="*/ 4013 h 6533"/>
                <a:gd name="T84" fmla="*/ 1416 w 6533"/>
                <a:gd name="T85" fmla="*/ 3739 h 6533"/>
                <a:gd name="T86" fmla="*/ 1064 w 6533"/>
                <a:gd name="T87" fmla="*/ 4091 h 6533"/>
                <a:gd name="T88" fmla="*/ 1648 w 6533"/>
                <a:gd name="T89" fmla="*/ 4675 h 6533"/>
                <a:gd name="T90" fmla="*/ 1647 w 6533"/>
                <a:gd name="T91" fmla="*/ 4855 h 6533"/>
                <a:gd name="T92" fmla="*/ 1641 w 6533"/>
                <a:gd name="T93" fmla="*/ 4860 h 6533"/>
                <a:gd name="T94" fmla="*/ 1464 w 6533"/>
                <a:gd name="T95" fmla="*/ 4859 h 6533"/>
                <a:gd name="T96" fmla="*/ 879 w 6533"/>
                <a:gd name="T97" fmla="*/ 4273 h 6533"/>
                <a:gd name="T98" fmla="*/ 527 w 6533"/>
                <a:gd name="T99" fmla="*/ 4625 h 6533"/>
                <a:gd name="T100" fmla="*/ 799 w 6533"/>
                <a:gd name="T101" fmla="*/ 4897 h 6533"/>
                <a:gd name="T102" fmla="*/ 797 w 6533"/>
                <a:gd name="T103" fmla="*/ 5077 h 6533"/>
                <a:gd name="T104" fmla="*/ 792 w 6533"/>
                <a:gd name="T105" fmla="*/ 5083 h 6533"/>
                <a:gd name="T106" fmla="*/ 615 w 6533"/>
                <a:gd name="T107" fmla="*/ 5081 h 6533"/>
                <a:gd name="T108" fmla="*/ 340 w 6533"/>
                <a:gd name="T109" fmla="*/ 4807 h 6533"/>
                <a:gd name="T110" fmla="*/ 0 w 6533"/>
                <a:gd name="T111" fmla="*/ 5155 h 6533"/>
                <a:gd name="T112" fmla="*/ 1379 w 6533"/>
                <a:gd name="T113" fmla="*/ 6533 h 6533"/>
                <a:gd name="T114" fmla="*/ 6533 w 6533"/>
                <a:gd name="T115" fmla="*/ 1379 h 6533"/>
                <a:gd name="T116" fmla="*/ 5155 w 6533"/>
                <a:gd name="T117" fmla="*/ 0 h 6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533" h="6533">
                  <a:moveTo>
                    <a:pt x="5155" y="0"/>
                  </a:moveTo>
                  <a:lnTo>
                    <a:pt x="4812" y="343"/>
                  </a:lnTo>
                  <a:lnTo>
                    <a:pt x="5084" y="615"/>
                  </a:lnTo>
                  <a:cubicBezTo>
                    <a:pt x="5133" y="664"/>
                    <a:pt x="5133" y="745"/>
                    <a:pt x="5083" y="795"/>
                  </a:cubicBezTo>
                  <a:lnTo>
                    <a:pt x="5077" y="800"/>
                  </a:lnTo>
                  <a:cubicBezTo>
                    <a:pt x="5028" y="848"/>
                    <a:pt x="4948" y="848"/>
                    <a:pt x="4900" y="799"/>
                  </a:cubicBezTo>
                  <a:lnTo>
                    <a:pt x="4625" y="524"/>
                  </a:lnTo>
                  <a:lnTo>
                    <a:pt x="4273" y="876"/>
                  </a:lnTo>
                  <a:lnTo>
                    <a:pt x="4857" y="1460"/>
                  </a:lnTo>
                  <a:cubicBezTo>
                    <a:pt x="4907" y="1509"/>
                    <a:pt x="4907" y="1591"/>
                    <a:pt x="4856" y="1640"/>
                  </a:cubicBezTo>
                  <a:lnTo>
                    <a:pt x="4851" y="1645"/>
                  </a:lnTo>
                  <a:cubicBezTo>
                    <a:pt x="4801" y="1693"/>
                    <a:pt x="4721" y="1693"/>
                    <a:pt x="4673" y="1644"/>
                  </a:cubicBezTo>
                  <a:lnTo>
                    <a:pt x="4088" y="1059"/>
                  </a:lnTo>
                  <a:lnTo>
                    <a:pt x="3733" y="1411"/>
                  </a:lnTo>
                  <a:lnTo>
                    <a:pt x="4005" y="1683"/>
                  </a:lnTo>
                  <a:cubicBezTo>
                    <a:pt x="4055" y="1732"/>
                    <a:pt x="4055" y="1813"/>
                    <a:pt x="4004" y="1863"/>
                  </a:cubicBezTo>
                  <a:lnTo>
                    <a:pt x="3999" y="1868"/>
                  </a:lnTo>
                  <a:cubicBezTo>
                    <a:pt x="3949" y="1916"/>
                    <a:pt x="3869" y="1916"/>
                    <a:pt x="3821" y="1867"/>
                  </a:cubicBezTo>
                  <a:lnTo>
                    <a:pt x="3547" y="1592"/>
                  </a:lnTo>
                  <a:lnTo>
                    <a:pt x="3195" y="1944"/>
                  </a:lnTo>
                  <a:lnTo>
                    <a:pt x="3779" y="2528"/>
                  </a:lnTo>
                  <a:cubicBezTo>
                    <a:pt x="3828" y="2577"/>
                    <a:pt x="3828" y="2659"/>
                    <a:pt x="3777" y="2708"/>
                  </a:cubicBezTo>
                  <a:lnTo>
                    <a:pt x="3772" y="2713"/>
                  </a:lnTo>
                  <a:cubicBezTo>
                    <a:pt x="3723" y="2761"/>
                    <a:pt x="3643" y="2761"/>
                    <a:pt x="3595" y="2712"/>
                  </a:cubicBezTo>
                  <a:lnTo>
                    <a:pt x="3009" y="2127"/>
                  </a:lnTo>
                  <a:lnTo>
                    <a:pt x="2657" y="2479"/>
                  </a:lnTo>
                  <a:lnTo>
                    <a:pt x="2937" y="2759"/>
                  </a:lnTo>
                  <a:cubicBezTo>
                    <a:pt x="2984" y="2805"/>
                    <a:pt x="2987" y="2881"/>
                    <a:pt x="2944" y="2931"/>
                  </a:cubicBezTo>
                  <a:lnTo>
                    <a:pt x="2944" y="2931"/>
                  </a:lnTo>
                  <a:cubicBezTo>
                    <a:pt x="2896" y="2987"/>
                    <a:pt x="2811" y="2989"/>
                    <a:pt x="2759" y="2937"/>
                  </a:cubicBezTo>
                  <a:lnTo>
                    <a:pt x="2492" y="2671"/>
                  </a:lnTo>
                  <a:lnTo>
                    <a:pt x="2140" y="3023"/>
                  </a:lnTo>
                  <a:lnTo>
                    <a:pt x="2724" y="3607"/>
                  </a:lnTo>
                  <a:cubicBezTo>
                    <a:pt x="2773" y="3656"/>
                    <a:pt x="2773" y="3737"/>
                    <a:pt x="2723" y="3787"/>
                  </a:cubicBezTo>
                  <a:lnTo>
                    <a:pt x="2717" y="3792"/>
                  </a:lnTo>
                  <a:cubicBezTo>
                    <a:pt x="2668" y="3840"/>
                    <a:pt x="2588" y="3840"/>
                    <a:pt x="2540" y="3791"/>
                  </a:cubicBezTo>
                  <a:lnTo>
                    <a:pt x="1955" y="3205"/>
                  </a:lnTo>
                  <a:lnTo>
                    <a:pt x="1603" y="3557"/>
                  </a:lnTo>
                  <a:lnTo>
                    <a:pt x="1875" y="3829"/>
                  </a:lnTo>
                  <a:cubicBezTo>
                    <a:pt x="1924" y="3879"/>
                    <a:pt x="1924" y="3960"/>
                    <a:pt x="1873" y="4009"/>
                  </a:cubicBezTo>
                  <a:lnTo>
                    <a:pt x="1868" y="4015"/>
                  </a:lnTo>
                  <a:cubicBezTo>
                    <a:pt x="1819" y="4063"/>
                    <a:pt x="1739" y="4063"/>
                    <a:pt x="1691" y="4013"/>
                  </a:cubicBezTo>
                  <a:lnTo>
                    <a:pt x="1416" y="3739"/>
                  </a:lnTo>
                  <a:lnTo>
                    <a:pt x="1064" y="4091"/>
                  </a:lnTo>
                  <a:lnTo>
                    <a:pt x="1648" y="4675"/>
                  </a:lnTo>
                  <a:cubicBezTo>
                    <a:pt x="1697" y="4724"/>
                    <a:pt x="1697" y="4805"/>
                    <a:pt x="1647" y="4855"/>
                  </a:cubicBezTo>
                  <a:lnTo>
                    <a:pt x="1641" y="4860"/>
                  </a:lnTo>
                  <a:cubicBezTo>
                    <a:pt x="1592" y="4908"/>
                    <a:pt x="1512" y="4908"/>
                    <a:pt x="1464" y="4859"/>
                  </a:cubicBezTo>
                  <a:lnTo>
                    <a:pt x="879" y="4273"/>
                  </a:lnTo>
                  <a:lnTo>
                    <a:pt x="527" y="4625"/>
                  </a:lnTo>
                  <a:lnTo>
                    <a:pt x="799" y="4897"/>
                  </a:lnTo>
                  <a:cubicBezTo>
                    <a:pt x="848" y="4947"/>
                    <a:pt x="848" y="5028"/>
                    <a:pt x="797" y="5077"/>
                  </a:cubicBezTo>
                  <a:lnTo>
                    <a:pt x="792" y="5083"/>
                  </a:lnTo>
                  <a:cubicBezTo>
                    <a:pt x="743" y="5131"/>
                    <a:pt x="663" y="5131"/>
                    <a:pt x="615" y="5081"/>
                  </a:cubicBezTo>
                  <a:lnTo>
                    <a:pt x="340" y="4807"/>
                  </a:lnTo>
                  <a:lnTo>
                    <a:pt x="0" y="5155"/>
                  </a:lnTo>
                  <a:lnTo>
                    <a:pt x="1379" y="6533"/>
                  </a:lnTo>
                  <a:lnTo>
                    <a:pt x="6533" y="1379"/>
                  </a:lnTo>
                  <a:lnTo>
                    <a:pt x="5155" y="0"/>
                  </a:lnTo>
                  <a:close/>
                </a:path>
              </a:pathLst>
            </a:custGeom>
            <a:solidFill>
              <a:srgbClr val="195B5A"/>
            </a:solidFill>
            <a:ln>
              <a:noFill/>
            </a:ln>
          </p:spPr>
        </p:sp>
        <p:sp>
          <p:nvSpPr>
            <p:cNvPr id="31" name="ruler_161326">
              <a:extLst>
                <a:ext uri="{FF2B5EF4-FFF2-40B4-BE49-F238E27FC236}">
                  <a16:creationId xmlns:a16="http://schemas.microsoft.com/office/drawing/2014/main" id="{6C332174-6303-4527-A5BD-C26E0EB0E6E4}"/>
                </a:ext>
              </a:extLst>
            </p:cNvPr>
            <p:cNvSpPr>
              <a:spLocks noChangeAspect="1"/>
            </p:cNvSpPr>
            <p:nvPr/>
          </p:nvSpPr>
          <p:spPr bwMode="auto">
            <a:xfrm rot="2713200">
              <a:off x="6157500" y="135357"/>
              <a:ext cx="1272910" cy="1270835"/>
            </a:xfrm>
            <a:custGeom>
              <a:avLst/>
              <a:gdLst>
                <a:gd name="T0" fmla="*/ 5155 w 6533"/>
                <a:gd name="T1" fmla="*/ 0 h 6533"/>
                <a:gd name="T2" fmla="*/ 4812 w 6533"/>
                <a:gd name="T3" fmla="*/ 343 h 6533"/>
                <a:gd name="T4" fmla="*/ 5084 w 6533"/>
                <a:gd name="T5" fmla="*/ 615 h 6533"/>
                <a:gd name="T6" fmla="*/ 5083 w 6533"/>
                <a:gd name="T7" fmla="*/ 795 h 6533"/>
                <a:gd name="T8" fmla="*/ 5077 w 6533"/>
                <a:gd name="T9" fmla="*/ 800 h 6533"/>
                <a:gd name="T10" fmla="*/ 4900 w 6533"/>
                <a:gd name="T11" fmla="*/ 799 h 6533"/>
                <a:gd name="T12" fmla="*/ 4625 w 6533"/>
                <a:gd name="T13" fmla="*/ 524 h 6533"/>
                <a:gd name="T14" fmla="*/ 4273 w 6533"/>
                <a:gd name="T15" fmla="*/ 876 h 6533"/>
                <a:gd name="T16" fmla="*/ 4857 w 6533"/>
                <a:gd name="T17" fmla="*/ 1460 h 6533"/>
                <a:gd name="T18" fmla="*/ 4856 w 6533"/>
                <a:gd name="T19" fmla="*/ 1640 h 6533"/>
                <a:gd name="T20" fmla="*/ 4851 w 6533"/>
                <a:gd name="T21" fmla="*/ 1645 h 6533"/>
                <a:gd name="T22" fmla="*/ 4673 w 6533"/>
                <a:gd name="T23" fmla="*/ 1644 h 6533"/>
                <a:gd name="T24" fmla="*/ 4088 w 6533"/>
                <a:gd name="T25" fmla="*/ 1059 h 6533"/>
                <a:gd name="T26" fmla="*/ 3733 w 6533"/>
                <a:gd name="T27" fmla="*/ 1411 h 6533"/>
                <a:gd name="T28" fmla="*/ 4005 w 6533"/>
                <a:gd name="T29" fmla="*/ 1683 h 6533"/>
                <a:gd name="T30" fmla="*/ 4004 w 6533"/>
                <a:gd name="T31" fmla="*/ 1863 h 6533"/>
                <a:gd name="T32" fmla="*/ 3999 w 6533"/>
                <a:gd name="T33" fmla="*/ 1868 h 6533"/>
                <a:gd name="T34" fmla="*/ 3821 w 6533"/>
                <a:gd name="T35" fmla="*/ 1867 h 6533"/>
                <a:gd name="T36" fmla="*/ 3547 w 6533"/>
                <a:gd name="T37" fmla="*/ 1592 h 6533"/>
                <a:gd name="T38" fmla="*/ 3195 w 6533"/>
                <a:gd name="T39" fmla="*/ 1944 h 6533"/>
                <a:gd name="T40" fmla="*/ 3779 w 6533"/>
                <a:gd name="T41" fmla="*/ 2528 h 6533"/>
                <a:gd name="T42" fmla="*/ 3777 w 6533"/>
                <a:gd name="T43" fmla="*/ 2708 h 6533"/>
                <a:gd name="T44" fmla="*/ 3772 w 6533"/>
                <a:gd name="T45" fmla="*/ 2713 h 6533"/>
                <a:gd name="T46" fmla="*/ 3595 w 6533"/>
                <a:gd name="T47" fmla="*/ 2712 h 6533"/>
                <a:gd name="T48" fmla="*/ 3009 w 6533"/>
                <a:gd name="T49" fmla="*/ 2127 h 6533"/>
                <a:gd name="T50" fmla="*/ 2657 w 6533"/>
                <a:gd name="T51" fmla="*/ 2479 h 6533"/>
                <a:gd name="T52" fmla="*/ 2937 w 6533"/>
                <a:gd name="T53" fmla="*/ 2759 h 6533"/>
                <a:gd name="T54" fmla="*/ 2944 w 6533"/>
                <a:gd name="T55" fmla="*/ 2931 h 6533"/>
                <a:gd name="T56" fmla="*/ 2944 w 6533"/>
                <a:gd name="T57" fmla="*/ 2931 h 6533"/>
                <a:gd name="T58" fmla="*/ 2759 w 6533"/>
                <a:gd name="T59" fmla="*/ 2937 h 6533"/>
                <a:gd name="T60" fmla="*/ 2492 w 6533"/>
                <a:gd name="T61" fmla="*/ 2671 h 6533"/>
                <a:gd name="T62" fmla="*/ 2140 w 6533"/>
                <a:gd name="T63" fmla="*/ 3023 h 6533"/>
                <a:gd name="T64" fmla="*/ 2724 w 6533"/>
                <a:gd name="T65" fmla="*/ 3607 h 6533"/>
                <a:gd name="T66" fmla="*/ 2723 w 6533"/>
                <a:gd name="T67" fmla="*/ 3787 h 6533"/>
                <a:gd name="T68" fmla="*/ 2717 w 6533"/>
                <a:gd name="T69" fmla="*/ 3792 h 6533"/>
                <a:gd name="T70" fmla="*/ 2540 w 6533"/>
                <a:gd name="T71" fmla="*/ 3791 h 6533"/>
                <a:gd name="T72" fmla="*/ 1955 w 6533"/>
                <a:gd name="T73" fmla="*/ 3205 h 6533"/>
                <a:gd name="T74" fmla="*/ 1603 w 6533"/>
                <a:gd name="T75" fmla="*/ 3557 h 6533"/>
                <a:gd name="T76" fmla="*/ 1875 w 6533"/>
                <a:gd name="T77" fmla="*/ 3829 h 6533"/>
                <a:gd name="T78" fmla="*/ 1873 w 6533"/>
                <a:gd name="T79" fmla="*/ 4009 h 6533"/>
                <a:gd name="T80" fmla="*/ 1868 w 6533"/>
                <a:gd name="T81" fmla="*/ 4015 h 6533"/>
                <a:gd name="T82" fmla="*/ 1691 w 6533"/>
                <a:gd name="T83" fmla="*/ 4013 h 6533"/>
                <a:gd name="T84" fmla="*/ 1416 w 6533"/>
                <a:gd name="T85" fmla="*/ 3739 h 6533"/>
                <a:gd name="T86" fmla="*/ 1064 w 6533"/>
                <a:gd name="T87" fmla="*/ 4091 h 6533"/>
                <a:gd name="T88" fmla="*/ 1648 w 6533"/>
                <a:gd name="T89" fmla="*/ 4675 h 6533"/>
                <a:gd name="T90" fmla="*/ 1647 w 6533"/>
                <a:gd name="T91" fmla="*/ 4855 h 6533"/>
                <a:gd name="T92" fmla="*/ 1641 w 6533"/>
                <a:gd name="T93" fmla="*/ 4860 h 6533"/>
                <a:gd name="T94" fmla="*/ 1464 w 6533"/>
                <a:gd name="T95" fmla="*/ 4859 h 6533"/>
                <a:gd name="T96" fmla="*/ 879 w 6533"/>
                <a:gd name="T97" fmla="*/ 4273 h 6533"/>
                <a:gd name="T98" fmla="*/ 527 w 6533"/>
                <a:gd name="T99" fmla="*/ 4625 h 6533"/>
                <a:gd name="T100" fmla="*/ 799 w 6533"/>
                <a:gd name="T101" fmla="*/ 4897 h 6533"/>
                <a:gd name="T102" fmla="*/ 797 w 6533"/>
                <a:gd name="T103" fmla="*/ 5077 h 6533"/>
                <a:gd name="T104" fmla="*/ 792 w 6533"/>
                <a:gd name="T105" fmla="*/ 5083 h 6533"/>
                <a:gd name="T106" fmla="*/ 615 w 6533"/>
                <a:gd name="T107" fmla="*/ 5081 h 6533"/>
                <a:gd name="T108" fmla="*/ 340 w 6533"/>
                <a:gd name="T109" fmla="*/ 4807 h 6533"/>
                <a:gd name="T110" fmla="*/ 0 w 6533"/>
                <a:gd name="T111" fmla="*/ 5155 h 6533"/>
                <a:gd name="T112" fmla="*/ 1379 w 6533"/>
                <a:gd name="T113" fmla="*/ 6533 h 6533"/>
                <a:gd name="T114" fmla="*/ 6533 w 6533"/>
                <a:gd name="T115" fmla="*/ 1379 h 6533"/>
                <a:gd name="T116" fmla="*/ 5155 w 6533"/>
                <a:gd name="T117" fmla="*/ 0 h 6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533" h="6533">
                  <a:moveTo>
                    <a:pt x="5155" y="0"/>
                  </a:moveTo>
                  <a:lnTo>
                    <a:pt x="4812" y="343"/>
                  </a:lnTo>
                  <a:lnTo>
                    <a:pt x="5084" y="615"/>
                  </a:lnTo>
                  <a:cubicBezTo>
                    <a:pt x="5133" y="664"/>
                    <a:pt x="5133" y="745"/>
                    <a:pt x="5083" y="795"/>
                  </a:cubicBezTo>
                  <a:lnTo>
                    <a:pt x="5077" y="800"/>
                  </a:lnTo>
                  <a:cubicBezTo>
                    <a:pt x="5028" y="848"/>
                    <a:pt x="4948" y="848"/>
                    <a:pt x="4900" y="799"/>
                  </a:cubicBezTo>
                  <a:lnTo>
                    <a:pt x="4625" y="524"/>
                  </a:lnTo>
                  <a:lnTo>
                    <a:pt x="4273" y="876"/>
                  </a:lnTo>
                  <a:lnTo>
                    <a:pt x="4857" y="1460"/>
                  </a:lnTo>
                  <a:cubicBezTo>
                    <a:pt x="4907" y="1509"/>
                    <a:pt x="4907" y="1591"/>
                    <a:pt x="4856" y="1640"/>
                  </a:cubicBezTo>
                  <a:lnTo>
                    <a:pt x="4851" y="1645"/>
                  </a:lnTo>
                  <a:cubicBezTo>
                    <a:pt x="4801" y="1693"/>
                    <a:pt x="4721" y="1693"/>
                    <a:pt x="4673" y="1644"/>
                  </a:cubicBezTo>
                  <a:lnTo>
                    <a:pt x="4088" y="1059"/>
                  </a:lnTo>
                  <a:lnTo>
                    <a:pt x="3733" y="1411"/>
                  </a:lnTo>
                  <a:lnTo>
                    <a:pt x="4005" y="1683"/>
                  </a:lnTo>
                  <a:cubicBezTo>
                    <a:pt x="4055" y="1732"/>
                    <a:pt x="4055" y="1813"/>
                    <a:pt x="4004" y="1863"/>
                  </a:cubicBezTo>
                  <a:lnTo>
                    <a:pt x="3999" y="1868"/>
                  </a:lnTo>
                  <a:cubicBezTo>
                    <a:pt x="3949" y="1916"/>
                    <a:pt x="3869" y="1916"/>
                    <a:pt x="3821" y="1867"/>
                  </a:cubicBezTo>
                  <a:lnTo>
                    <a:pt x="3547" y="1592"/>
                  </a:lnTo>
                  <a:lnTo>
                    <a:pt x="3195" y="1944"/>
                  </a:lnTo>
                  <a:lnTo>
                    <a:pt x="3779" y="2528"/>
                  </a:lnTo>
                  <a:cubicBezTo>
                    <a:pt x="3828" y="2577"/>
                    <a:pt x="3828" y="2659"/>
                    <a:pt x="3777" y="2708"/>
                  </a:cubicBezTo>
                  <a:lnTo>
                    <a:pt x="3772" y="2713"/>
                  </a:lnTo>
                  <a:cubicBezTo>
                    <a:pt x="3723" y="2761"/>
                    <a:pt x="3643" y="2761"/>
                    <a:pt x="3595" y="2712"/>
                  </a:cubicBezTo>
                  <a:lnTo>
                    <a:pt x="3009" y="2127"/>
                  </a:lnTo>
                  <a:lnTo>
                    <a:pt x="2657" y="2479"/>
                  </a:lnTo>
                  <a:lnTo>
                    <a:pt x="2937" y="2759"/>
                  </a:lnTo>
                  <a:cubicBezTo>
                    <a:pt x="2984" y="2805"/>
                    <a:pt x="2987" y="2881"/>
                    <a:pt x="2944" y="2931"/>
                  </a:cubicBezTo>
                  <a:lnTo>
                    <a:pt x="2944" y="2931"/>
                  </a:lnTo>
                  <a:cubicBezTo>
                    <a:pt x="2896" y="2987"/>
                    <a:pt x="2811" y="2989"/>
                    <a:pt x="2759" y="2937"/>
                  </a:cubicBezTo>
                  <a:lnTo>
                    <a:pt x="2492" y="2671"/>
                  </a:lnTo>
                  <a:lnTo>
                    <a:pt x="2140" y="3023"/>
                  </a:lnTo>
                  <a:lnTo>
                    <a:pt x="2724" y="3607"/>
                  </a:lnTo>
                  <a:cubicBezTo>
                    <a:pt x="2773" y="3656"/>
                    <a:pt x="2773" y="3737"/>
                    <a:pt x="2723" y="3787"/>
                  </a:cubicBezTo>
                  <a:lnTo>
                    <a:pt x="2717" y="3792"/>
                  </a:lnTo>
                  <a:cubicBezTo>
                    <a:pt x="2668" y="3840"/>
                    <a:pt x="2588" y="3840"/>
                    <a:pt x="2540" y="3791"/>
                  </a:cubicBezTo>
                  <a:lnTo>
                    <a:pt x="1955" y="3205"/>
                  </a:lnTo>
                  <a:lnTo>
                    <a:pt x="1603" y="3557"/>
                  </a:lnTo>
                  <a:lnTo>
                    <a:pt x="1875" y="3829"/>
                  </a:lnTo>
                  <a:cubicBezTo>
                    <a:pt x="1924" y="3879"/>
                    <a:pt x="1924" y="3960"/>
                    <a:pt x="1873" y="4009"/>
                  </a:cubicBezTo>
                  <a:lnTo>
                    <a:pt x="1868" y="4015"/>
                  </a:lnTo>
                  <a:cubicBezTo>
                    <a:pt x="1819" y="4063"/>
                    <a:pt x="1739" y="4063"/>
                    <a:pt x="1691" y="4013"/>
                  </a:cubicBezTo>
                  <a:lnTo>
                    <a:pt x="1416" y="3739"/>
                  </a:lnTo>
                  <a:lnTo>
                    <a:pt x="1064" y="4091"/>
                  </a:lnTo>
                  <a:lnTo>
                    <a:pt x="1648" y="4675"/>
                  </a:lnTo>
                  <a:cubicBezTo>
                    <a:pt x="1697" y="4724"/>
                    <a:pt x="1697" y="4805"/>
                    <a:pt x="1647" y="4855"/>
                  </a:cubicBezTo>
                  <a:lnTo>
                    <a:pt x="1641" y="4860"/>
                  </a:lnTo>
                  <a:cubicBezTo>
                    <a:pt x="1592" y="4908"/>
                    <a:pt x="1512" y="4908"/>
                    <a:pt x="1464" y="4859"/>
                  </a:cubicBezTo>
                  <a:lnTo>
                    <a:pt x="879" y="4273"/>
                  </a:lnTo>
                  <a:lnTo>
                    <a:pt x="527" y="4625"/>
                  </a:lnTo>
                  <a:lnTo>
                    <a:pt x="799" y="4897"/>
                  </a:lnTo>
                  <a:cubicBezTo>
                    <a:pt x="848" y="4947"/>
                    <a:pt x="848" y="5028"/>
                    <a:pt x="797" y="5077"/>
                  </a:cubicBezTo>
                  <a:lnTo>
                    <a:pt x="792" y="5083"/>
                  </a:lnTo>
                  <a:cubicBezTo>
                    <a:pt x="743" y="5131"/>
                    <a:pt x="663" y="5131"/>
                    <a:pt x="615" y="5081"/>
                  </a:cubicBezTo>
                  <a:lnTo>
                    <a:pt x="340" y="4807"/>
                  </a:lnTo>
                  <a:lnTo>
                    <a:pt x="0" y="5155"/>
                  </a:lnTo>
                  <a:lnTo>
                    <a:pt x="1379" y="6533"/>
                  </a:lnTo>
                  <a:lnTo>
                    <a:pt x="6533" y="1379"/>
                  </a:lnTo>
                  <a:lnTo>
                    <a:pt x="5155" y="0"/>
                  </a:lnTo>
                  <a:close/>
                </a:path>
              </a:pathLst>
            </a:custGeom>
            <a:solidFill>
              <a:srgbClr val="195B5A"/>
            </a:solidFill>
            <a:ln>
              <a:noFill/>
            </a:ln>
          </p:spPr>
        </p:sp>
      </p:grpSp>
      <p:sp>
        <p:nvSpPr>
          <p:cNvPr id="24" name="ruler_263676">
            <a:extLst>
              <a:ext uri="{FF2B5EF4-FFF2-40B4-BE49-F238E27FC236}">
                <a16:creationId xmlns:a16="http://schemas.microsoft.com/office/drawing/2014/main" id="{D30206B5-F70F-46DC-B6C9-DC12A2E9A8CE}"/>
              </a:ext>
            </a:extLst>
          </p:cNvPr>
          <p:cNvSpPr>
            <a:spLocks noChangeAspect="1"/>
          </p:cNvSpPr>
          <p:nvPr/>
        </p:nvSpPr>
        <p:spPr bwMode="auto">
          <a:xfrm>
            <a:off x="11387648" y="3083437"/>
            <a:ext cx="609685" cy="608755"/>
          </a:xfrm>
          <a:custGeom>
            <a:avLst/>
            <a:gdLst>
              <a:gd name="connsiteX0" fmla="*/ 382195 w 607648"/>
              <a:gd name="connsiteY0" fmla="*/ 318513 h 606722"/>
              <a:gd name="connsiteX1" fmla="*/ 319178 w 607648"/>
              <a:gd name="connsiteY1" fmla="*/ 381790 h 606722"/>
              <a:gd name="connsiteX2" fmla="*/ 520155 w 607648"/>
              <a:gd name="connsiteY2" fmla="*/ 582460 h 606722"/>
              <a:gd name="connsiteX3" fmla="*/ 583349 w 607648"/>
              <a:gd name="connsiteY3" fmla="*/ 519362 h 606722"/>
              <a:gd name="connsiteX4" fmla="*/ 550595 w 607648"/>
              <a:gd name="connsiteY4" fmla="*/ 486657 h 606722"/>
              <a:gd name="connsiteX5" fmla="*/ 527631 w 607648"/>
              <a:gd name="connsiteY5" fmla="*/ 509497 h 606722"/>
              <a:gd name="connsiteX6" fmla="*/ 520600 w 607648"/>
              <a:gd name="connsiteY6" fmla="*/ 512430 h 606722"/>
              <a:gd name="connsiteX7" fmla="*/ 513479 w 607648"/>
              <a:gd name="connsiteY7" fmla="*/ 509497 h 606722"/>
              <a:gd name="connsiteX8" fmla="*/ 513479 w 607648"/>
              <a:gd name="connsiteY8" fmla="*/ 495278 h 606722"/>
              <a:gd name="connsiteX9" fmla="*/ 536354 w 607648"/>
              <a:gd name="connsiteY9" fmla="*/ 472438 h 606722"/>
              <a:gd name="connsiteX10" fmla="*/ 503333 w 607648"/>
              <a:gd name="connsiteY10" fmla="*/ 439467 h 606722"/>
              <a:gd name="connsiteX11" fmla="*/ 471735 w 607648"/>
              <a:gd name="connsiteY11" fmla="*/ 471016 h 606722"/>
              <a:gd name="connsiteX12" fmla="*/ 464615 w 607648"/>
              <a:gd name="connsiteY12" fmla="*/ 473949 h 606722"/>
              <a:gd name="connsiteX13" fmla="*/ 457494 w 607648"/>
              <a:gd name="connsiteY13" fmla="*/ 471016 h 606722"/>
              <a:gd name="connsiteX14" fmla="*/ 457494 w 607648"/>
              <a:gd name="connsiteY14" fmla="*/ 456797 h 606722"/>
              <a:gd name="connsiteX15" fmla="*/ 489091 w 607648"/>
              <a:gd name="connsiteY15" fmla="*/ 425247 h 606722"/>
              <a:gd name="connsiteX16" fmla="*/ 456070 w 607648"/>
              <a:gd name="connsiteY16" fmla="*/ 392276 h 606722"/>
              <a:gd name="connsiteX17" fmla="*/ 433195 w 607648"/>
              <a:gd name="connsiteY17" fmla="*/ 415205 h 606722"/>
              <a:gd name="connsiteX18" fmla="*/ 426075 w 607648"/>
              <a:gd name="connsiteY18" fmla="*/ 418138 h 606722"/>
              <a:gd name="connsiteX19" fmla="*/ 418954 w 607648"/>
              <a:gd name="connsiteY19" fmla="*/ 415205 h 606722"/>
              <a:gd name="connsiteX20" fmla="*/ 418954 w 607648"/>
              <a:gd name="connsiteY20" fmla="*/ 400986 h 606722"/>
              <a:gd name="connsiteX21" fmla="*/ 441829 w 607648"/>
              <a:gd name="connsiteY21" fmla="*/ 378057 h 606722"/>
              <a:gd name="connsiteX22" fmla="*/ 408897 w 607648"/>
              <a:gd name="connsiteY22" fmla="*/ 345175 h 606722"/>
              <a:gd name="connsiteX23" fmla="*/ 377299 w 607648"/>
              <a:gd name="connsiteY23" fmla="*/ 376724 h 606722"/>
              <a:gd name="connsiteX24" fmla="*/ 370179 w 607648"/>
              <a:gd name="connsiteY24" fmla="*/ 379657 h 606722"/>
              <a:gd name="connsiteX25" fmla="*/ 363058 w 607648"/>
              <a:gd name="connsiteY25" fmla="*/ 376724 h 606722"/>
              <a:gd name="connsiteX26" fmla="*/ 363058 w 607648"/>
              <a:gd name="connsiteY26" fmla="*/ 362505 h 606722"/>
              <a:gd name="connsiteX27" fmla="*/ 394655 w 607648"/>
              <a:gd name="connsiteY27" fmla="*/ 330955 h 606722"/>
              <a:gd name="connsiteX28" fmla="*/ 214417 w 607648"/>
              <a:gd name="connsiteY28" fmla="*/ 305627 h 606722"/>
              <a:gd name="connsiteX29" fmla="*/ 214417 w 607648"/>
              <a:gd name="connsiteY29" fmla="*/ 336110 h 606722"/>
              <a:gd name="connsiteX30" fmla="*/ 229637 w 607648"/>
              <a:gd name="connsiteY30" fmla="*/ 320824 h 606722"/>
              <a:gd name="connsiteX31" fmla="*/ 312947 w 607648"/>
              <a:gd name="connsiteY31" fmla="*/ 220933 h 606722"/>
              <a:gd name="connsiteX32" fmla="*/ 321136 w 607648"/>
              <a:gd name="connsiteY32" fmla="*/ 229198 h 606722"/>
              <a:gd name="connsiteX33" fmla="*/ 329414 w 607648"/>
              <a:gd name="connsiteY33" fmla="*/ 220933 h 606722"/>
              <a:gd name="connsiteX34" fmla="*/ 400945 w 607648"/>
              <a:gd name="connsiteY34" fmla="*/ 206927 h 606722"/>
              <a:gd name="connsiteX35" fmla="*/ 415182 w 607648"/>
              <a:gd name="connsiteY35" fmla="*/ 206927 h 606722"/>
              <a:gd name="connsiteX36" fmla="*/ 415182 w 607648"/>
              <a:gd name="connsiteY36" fmla="*/ 221147 h 606722"/>
              <a:gd name="connsiteX37" fmla="*/ 213909 w 607648"/>
              <a:gd name="connsiteY37" fmla="*/ 422083 h 606722"/>
              <a:gd name="connsiteX38" fmla="*/ 206791 w 607648"/>
              <a:gd name="connsiteY38" fmla="*/ 425016 h 606722"/>
              <a:gd name="connsiteX39" fmla="*/ 199672 w 607648"/>
              <a:gd name="connsiteY39" fmla="*/ 422083 h 606722"/>
              <a:gd name="connsiteX40" fmla="*/ 199672 w 607648"/>
              <a:gd name="connsiteY40" fmla="*/ 407864 h 606722"/>
              <a:gd name="connsiteX41" fmla="*/ 221004 w 607648"/>
              <a:gd name="connsiteY41" fmla="*/ 129129 h 606722"/>
              <a:gd name="connsiteX42" fmla="*/ 292743 w 607648"/>
              <a:gd name="connsiteY42" fmla="*/ 200848 h 606722"/>
              <a:gd name="connsiteX43" fmla="*/ 353623 w 607648"/>
              <a:gd name="connsiteY43" fmla="*/ 200848 h 606722"/>
              <a:gd name="connsiteX44" fmla="*/ 362880 w 607648"/>
              <a:gd name="connsiteY44" fmla="*/ 206980 h 606722"/>
              <a:gd name="connsiteX45" fmla="*/ 360744 w 607648"/>
              <a:gd name="connsiteY45" fmla="*/ 218000 h 606722"/>
              <a:gd name="connsiteX46" fmla="*/ 328346 w 607648"/>
              <a:gd name="connsiteY46" fmla="*/ 250438 h 606722"/>
              <a:gd name="connsiteX47" fmla="*/ 328257 w 607648"/>
              <a:gd name="connsiteY47" fmla="*/ 250438 h 606722"/>
              <a:gd name="connsiteX48" fmla="*/ 328168 w 607648"/>
              <a:gd name="connsiteY48" fmla="*/ 250527 h 606722"/>
              <a:gd name="connsiteX49" fmla="*/ 211480 w 607648"/>
              <a:gd name="connsiteY49" fmla="*/ 367481 h 606722"/>
              <a:gd name="connsiteX50" fmla="*/ 204359 w 607648"/>
              <a:gd name="connsiteY50" fmla="*/ 370414 h 606722"/>
              <a:gd name="connsiteX51" fmla="*/ 200532 w 607648"/>
              <a:gd name="connsiteY51" fmla="*/ 369703 h 606722"/>
              <a:gd name="connsiteX52" fmla="*/ 194301 w 607648"/>
              <a:gd name="connsiteY52" fmla="*/ 360372 h 606722"/>
              <a:gd name="connsiteX53" fmla="*/ 194301 w 607648"/>
              <a:gd name="connsiteY53" fmla="*/ 285542 h 606722"/>
              <a:gd name="connsiteX54" fmla="*/ 127813 w 607648"/>
              <a:gd name="connsiteY54" fmla="*/ 219156 h 606722"/>
              <a:gd name="connsiteX55" fmla="*/ 127813 w 607648"/>
              <a:gd name="connsiteY55" fmla="*/ 544957 h 606722"/>
              <a:gd name="connsiteX56" fmla="*/ 297727 w 607648"/>
              <a:gd name="connsiteY56" fmla="*/ 374769 h 606722"/>
              <a:gd name="connsiteX57" fmla="*/ 297816 w 607648"/>
              <a:gd name="connsiteY57" fmla="*/ 374680 h 606722"/>
              <a:gd name="connsiteX58" fmla="*/ 297905 w 607648"/>
              <a:gd name="connsiteY58" fmla="*/ 374591 h 606722"/>
              <a:gd name="connsiteX59" fmla="*/ 375074 w 607648"/>
              <a:gd name="connsiteY59" fmla="*/ 297273 h 606722"/>
              <a:gd name="connsiteX60" fmla="*/ 375163 w 607648"/>
              <a:gd name="connsiteY60" fmla="*/ 297184 h 606722"/>
              <a:gd name="connsiteX61" fmla="*/ 542851 w 607648"/>
              <a:gd name="connsiteY61" fmla="*/ 129129 h 606722"/>
              <a:gd name="connsiteX62" fmla="*/ 478500 w 607648"/>
              <a:gd name="connsiteY62" fmla="*/ 129129 h 606722"/>
              <a:gd name="connsiteX63" fmla="*/ 478500 w 607648"/>
              <a:gd name="connsiteY63" fmla="*/ 154013 h 606722"/>
              <a:gd name="connsiteX64" fmla="*/ 468442 w 607648"/>
              <a:gd name="connsiteY64" fmla="*/ 164056 h 606722"/>
              <a:gd name="connsiteX65" fmla="*/ 458384 w 607648"/>
              <a:gd name="connsiteY65" fmla="*/ 154013 h 606722"/>
              <a:gd name="connsiteX66" fmla="*/ 458384 w 607648"/>
              <a:gd name="connsiteY66" fmla="*/ 129129 h 606722"/>
              <a:gd name="connsiteX67" fmla="*/ 417352 w 607648"/>
              <a:gd name="connsiteY67" fmla="*/ 129129 h 606722"/>
              <a:gd name="connsiteX68" fmla="*/ 417352 w 607648"/>
              <a:gd name="connsiteY68" fmla="*/ 166366 h 606722"/>
              <a:gd name="connsiteX69" fmla="*/ 407294 w 607648"/>
              <a:gd name="connsiteY69" fmla="*/ 176409 h 606722"/>
              <a:gd name="connsiteX70" fmla="*/ 397237 w 607648"/>
              <a:gd name="connsiteY70" fmla="*/ 166366 h 606722"/>
              <a:gd name="connsiteX71" fmla="*/ 397237 w 607648"/>
              <a:gd name="connsiteY71" fmla="*/ 129129 h 606722"/>
              <a:gd name="connsiteX72" fmla="*/ 356205 w 607648"/>
              <a:gd name="connsiteY72" fmla="*/ 129129 h 606722"/>
              <a:gd name="connsiteX73" fmla="*/ 356205 w 607648"/>
              <a:gd name="connsiteY73" fmla="*/ 154013 h 606722"/>
              <a:gd name="connsiteX74" fmla="*/ 346147 w 607648"/>
              <a:gd name="connsiteY74" fmla="*/ 164056 h 606722"/>
              <a:gd name="connsiteX75" fmla="*/ 336089 w 607648"/>
              <a:gd name="connsiteY75" fmla="*/ 154013 h 606722"/>
              <a:gd name="connsiteX76" fmla="*/ 336089 w 607648"/>
              <a:gd name="connsiteY76" fmla="*/ 129129 h 606722"/>
              <a:gd name="connsiteX77" fmla="*/ 294968 w 607648"/>
              <a:gd name="connsiteY77" fmla="*/ 129129 h 606722"/>
              <a:gd name="connsiteX78" fmla="*/ 294968 w 607648"/>
              <a:gd name="connsiteY78" fmla="*/ 166366 h 606722"/>
              <a:gd name="connsiteX79" fmla="*/ 284910 w 607648"/>
              <a:gd name="connsiteY79" fmla="*/ 176409 h 606722"/>
              <a:gd name="connsiteX80" fmla="*/ 274853 w 607648"/>
              <a:gd name="connsiteY80" fmla="*/ 166366 h 606722"/>
              <a:gd name="connsiteX81" fmla="*/ 274853 w 607648"/>
              <a:gd name="connsiteY81" fmla="*/ 129129 h 606722"/>
              <a:gd name="connsiteX82" fmla="*/ 87493 w 607648"/>
              <a:gd name="connsiteY82" fmla="*/ 24262 h 606722"/>
              <a:gd name="connsiteX83" fmla="*/ 24299 w 607648"/>
              <a:gd name="connsiteY83" fmla="*/ 87360 h 606722"/>
              <a:gd name="connsiteX84" fmla="*/ 243878 w 607648"/>
              <a:gd name="connsiteY84" fmla="*/ 306605 h 606722"/>
              <a:gd name="connsiteX85" fmla="*/ 268355 w 607648"/>
              <a:gd name="connsiteY85" fmla="*/ 282076 h 606722"/>
              <a:gd name="connsiteX86" fmla="*/ 268622 w 607648"/>
              <a:gd name="connsiteY86" fmla="*/ 268213 h 606722"/>
              <a:gd name="connsiteX87" fmla="*/ 300220 w 607648"/>
              <a:gd name="connsiteY87" fmla="*/ 236663 h 606722"/>
              <a:gd name="connsiteX88" fmla="*/ 267198 w 607648"/>
              <a:gd name="connsiteY88" fmla="*/ 203692 h 606722"/>
              <a:gd name="connsiteX89" fmla="*/ 244323 w 607648"/>
              <a:gd name="connsiteY89" fmla="*/ 226532 h 606722"/>
              <a:gd name="connsiteX90" fmla="*/ 237203 w 607648"/>
              <a:gd name="connsiteY90" fmla="*/ 229465 h 606722"/>
              <a:gd name="connsiteX91" fmla="*/ 230082 w 607648"/>
              <a:gd name="connsiteY91" fmla="*/ 226532 h 606722"/>
              <a:gd name="connsiteX92" fmla="*/ 230082 w 607648"/>
              <a:gd name="connsiteY92" fmla="*/ 212313 h 606722"/>
              <a:gd name="connsiteX93" fmla="*/ 252957 w 607648"/>
              <a:gd name="connsiteY93" fmla="*/ 189473 h 606722"/>
              <a:gd name="connsiteX94" fmla="*/ 219936 w 607648"/>
              <a:gd name="connsiteY94" fmla="*/ 156502 h 606722"/>
              <a:gd name="connsiteX95" fmla="*/ 188338 w 607648"/>
              <a:gd name="connsiteY95" fmla="*/ 188051 h 606722"/>
              <a:gd name="connsiteX96" fmla="*/ 181217 w 607648"/>
              <a:gd name="connsiteY96" fmla="*/ 190984 h 606722"/>
              <a:gd name="connsiteX97" fmla="*/ 174097 w 607648"/>
              <a:gd name="connsiteY97" fmla="*/ 188051 h 606722"/>
              <a:gd name="connsiteX98" fmla="*/ 174097 w 607648"/>
              <a:gd name="connsiteY98" fmla="*/ 173832 h 606722"/>
              <a:gd name="connsiteX99" fmla="*/ 205695 w 607648"/>
              <a:gd name="connsiteY99" fmla="*/ 142282 h 606722"/>
              <a:gd name="connsiteX100" fmla="*/ 172762 w 607648"/>
              <a:gd name="connsiteY100" fmla="*/ 109400 h 606722"/>
              <a:gd name="connsiteX101" fmla="*/ 149798 w 607648"/>
              <a:gd name="connsiteY101" fmla="*/ 132240 h 606722"/>
              <a:gd name="connsiteX102" fmla="*/ 142766 w 607648"/>
              <a:gd name="connsiteY102" fmla="*/ 135173 h 606722"/>
              <a:gd name="connsiteX103" fmla="*/ 135646 w 607648"/>
              <a:gd name="connsiteY103" fmla="*/ 132240 h 606722"/>
              <a:gd name="connsiteX104" fmla="*/ 135646 w 607648"/>
              <a:gd name="connsiteY104" fmla="*/ 118021 h 606722"/>
              <a:gd name="connsiteX105" fmla="*/ 158521 w 607648"/>
              <a:gd name="connsiteY105" fmla="*/ 95181 h 606722"/>
              <a:gd name="connsiteX106" fmla="*/ 125499 w 607648"/>
              <a:gd name="connsiteY106" fmla="*/ 62210 h 606722"/>
              <a:gd name="connsiteX107" fmla="*/ 93902 w 607648"/>
              <a:gd name="connsiteY107" fmla="*/ 93759 h 606722"/>
              <a:gd name="connsiteX108" fmla="*/ 86781 w 607648"/>
              <a:gd name="connsiteY108" fmla="*/ 96692 h 606722"/>
              <a:gd name="connsiteX109" fmla="*/ 79661 w 607648"/>
              <a:gd name="connsiteY109" fmla="*/ 93759 h 606722"/>
              <a:gd name="connsiteX110" fmla="*/ 79661 w 607648"/>
              <a:gd name="connsiteY110" fmla="*/ 79539 h 606722"/>
              <a:gd name="connsiteX111" fmla="*/ 111258 w 607648"/>
              <a:gd name="connsiteY111" fmla="*/ 47990 h 606722"/>
              <a:gd name="connsiteX112" fmla="*/ 87493 w 607648"/>
              <a:gd name="connsiteY112" fmla="*/ 0 h 606722"/>
              <a:gd name="connsiteX113" fmla="*/ 94614 w 607648"/>
              <a:gd name="connsiteY113" fmla="*/ 2933 h 606722"/>
              <a:gd name="connsiteX114" fmla="*/ 200888 w 607648"/>
              <a:gd name="connsiteY114" fmla="*/ 109045 h 606722"/>
              <a:gd name="connsiteX115" fmla="*/ 567150 w 607648"/>
              <a:gd name="connsiteY115" fmla="*/ 109045 h 606722"/>
              <a:gd name="connsiteX116" fmla="*/ 576407 w 607648"/>
              <a:gd name="connsiteY116" fmla="*/ 115266 h 606722"/>
              <a:gd name="connsiteX117" fmla="*/ 574271 w 607648"/>
              <a:gd name="connsiteY117" fmla="*/ 126197 h 606722"/>
              <a:gd name="connsiteX118" fmla="*/ 396436 w 607648"/>
              <a:gd name="connsiteY118" fmla="*/ 304294 h 606722"/>
              <a:gd name="connsiteX119" fmla="*/ 604711 w 607648"/>
              <a:gd name="connsiteY119" fmla="*/ 512252 h 606722"/>
              <a:gd name="connsiteX120" fmla="*/ 607648 w 607648"/>
              <a:gd name="connsiteY120" fmla="*/ 519362 h 606722"/>
              <a:gd name="connsiteX121" fmla="*/ 604711 w 607648"/>
              <a:gd name="connsiteY121" fmla="*/ 526471 h 606722"/>
              <a:gd name="connsiteX122" fmla="*/ 599727 w 607648"/>
              <a:gd name="connsiteY122" fmla="*/ 531359 h 606722"/>
              <a:gd name="connsiteX123" fmla="*/ 598214 w 607648"/>
              <a:gd name="connsiteY123" fmla="*/ 533315 h 606722"/>
              <a:gd name="connsiteX124" fmla="*/ 566171 w 607648"/>
              <a:gd name="connsiteY124" fmla="*/ 565308 h 606722"/>
              <a:gd name="connsiteX125" fmla="*/ 564213 w 607648"/>
              <a:gd name="connsiteY125" fmla="*/ 566819 h 606722"/>
              <a:gd name="connsiteX126" fmla="*/ 527275 w 607648"/>
              <a:gd name="connsiteY126" fmla="*/ 603789 h 606722"/>
              <a:gd name="connsiteX127" fmla="*/ 520155 w 607648"/>
              <a:gd name="connsiteY127" fmla="*/ 606722 h 606722"/>
              <a:gd name="connsiteX128" fmla="*/ 513034 w 607648"/>
              <a:gd name="connsiteY128" fmla="*/ 603789 h 606722"/>
              <a:gd name="connsiteX129" fmla="*/ 304937 w 607648"/>
              <a:gd name="connsiteY129" fmla="*/ 396009 h 606722"/>
              <a:gd name="connsiteX130" fmla="*/ 124876 w 607648"/>
              <a:gd name="connsiteY130" fmla="*/ 576328 h 606722"/>
              <a:gd name="connsiteX131" fmla="*/ 117756 w 607648"/>
              <a:gd name="connsiteY131" fmla="*/ 579261 h 606722"/>
              <a:gd name="connsiteX132" fmla="*/ 113928 w 607648"/>
              <a:gd name="connsiteY132" fmla="*/ 578550 h 606722"/>
              <a:gd name="connsiteX133" fmla="*/ 107698 w 607648"/>
              <a:gd name="connsiteY133" fmla="*/ 569218 h 606722"/>
              <a:gd name="connsiteX134" fmla="*/ 107698 w 607648"/>
              <a:gd name="connsiteY134" fmla="*/ 199071 h 606722"/>
              <a:gd name="connsiteX135" fmla="*/ 2937 w 607648"/>
              <a:gd name="connsiteY135" fmla="*/ 94470 h 606722"/>
              <a:gd name="connsiteX136" fmla="*/ 2937 w 607648"/>
              <a:gd name="connsiteY136" fmla="*/ 80250 h 606722"/>
              <a:gd name="connsiteX137" fmla="*/ 80373 w 607648"/>
              <a:gd name="connsiteY137" fmla="*/ 2933 h 606722"/>
              <a:gd name="connsiteX138" fmla="*/ 87493 w 607648"/>
              <a:gd name="connsiteY138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</a:cxnLst>
            <a:rect l="l" t="t" r="r" b="b"/>
            <a:pathLst>
              <a:path w="607648" h="606722">
                <a:moveTo>
                  <a:pt x="382195" y="318513"/>
                </a:moveTo>
                <a:lnTo>
                  <a:pt x="319178" y="381790"/>
                </a:lnTo>
                <a:lnTo>
                  <a:pt x="520155" y="582460"/>
                </a:lnTo>
                <a:lnTo>
                  <a:pt x="583349" y="519362"/>
                </a:lnTo>
                <a:lnTo>
                  <a:pt x="550595" y="486657"/>
                </a:lnTo>
                <a:lnTo>
                  <a:pt x="527631" y="509497"/>
                </a:lnTo>
                <a:cubicBezTo>
                  <a:pt x="525673" y="511452"/>
                  <a:pt x="523092" y="512430"/>
                  <a:pt x="520600" y="512430"/>
                </a:cubicBezTo>
                <a:cubicBezTo>
                  <a:pt x="518019" y="512430"/>
                  <a:pt x="515437" y="511452"/>
                  <a:pt x="513479" y="509497"/>
                </a:cubicBezTo>
                <a:cubicBezTo>
                  <a:pt x="509474" y="505587"/>
                  <a:pt x="509474" y="499188"/>
                  <a:pt x="513479" y="495278"/>
                </a:cubicBezTo>
                <a:lnTo>
                  <a:pt x="536354" y="472438"/>
                </a:lnTo>
                <a:lnTo>
                  <a:pt x="503333" y="439467"/>
                </a:lnTo>
                <a:lnTo>
                  <a:pt x="471735" y="471016"/>
                </a:lnTo>
                <a:cubicBezTo>
                  <a:pt x="469777" y="472971"/>
                  <a:pt x="467196" y="473949"/>
                  <a:pt x="464615" y="473949"/>
                </a:cubicBezTo>
                <a:cubicBezTo>
                  <a:pt x="462033" y="473949"/>
                  <a:pt x="459452" y="472971"/>
                  <a:pt x="457494" y="471016"/>
                </a:cubicBezTo>
                <a:cubicBezTo>
                  <a:pt x="453578" y="467106"/>
                  <a:pt x="453578" y="460707"/>
                  <a:pt x="457494" y="456797"/>
                </a:cubicBezTo>
                <a:lnTo>
                  <a:pt x="489091" y="425247"/>
                </a:lnTo>
                <a:lnTo>
                  <a:pt x="456070" y="392276"/>
                </a:lnTo>
                <a:lnTo>
                  <a:pt x="433195" y="415205"/>
                </a:lnTo>
                <a:cubicBezTo>
                  <a:pt x="431237" y="417160"/>
                  <a:pt x="428656" y="418138"/>
                  <a:pt x="426075" y="418138"/>
                </a:cubicBezTo>
                <a:cubicBezTo>
                  <a:pt x="423494" y="418138"/>
                  <a:pt x="420912" y="417160"/>
                  <a:pt x="418954" y="415205"/>
                </a:cubicBezTo>
                <a:cubicBezTo>
                  <a:pt x="415038" y="411206"/>
                  <a:pt x="415038" y="404896"/>
                  <a:pt x="418954" y="400986"/>
                </a:cubicBezTo>
                <a:lnTo>
                  <a:pt x="441829" y="378057"/>
                </a:lnTo>
                <a:lnTo>
                  <a:pt x="408897" y="345175"/>
                </a:lnTo>
                <a:lnTo>
                  <a:pt x="377299" y="376724"/>
                </a:lnTo>
                <a:cubicBezTo>
                  <a:pt x="375341" y="378679"/>
                  <a:pt x="372760" y="379657"/>
                  <a:pt x="370179" y="379657"/>
                </a:cubicBezTo>
                <a:cubicBezTo>
                  <a:pt x="367597" y="379657"/>
                  <a:pt x="365016" y="378679"/>
                  <a:pt x="363058" y="376724"/>
                </a:cubicBezTo>
                <a:cubicBezTo>
                  <a:pt x="359142" y="372814"/>
                  <a:pt x="359142" y="366415"/>
                  <a:pt x="363058" y="362505"/>
                </a:cubicBezTo>
                <a:lnTo>
                  <a:pt x="394655" y="330955"/>
                </a:lnTo>
                <a:close/>
                <a:moveTo>
                  <a:pt x="214417" y="305627"/>
                </a:moveTo>
                <a:lnTo>
                  <a:pt x="214417" y="336110"/>
                </a:lnTo>
                <a:lnTo>
                  <a:pt x="229637" y="320824"/>
                </a:lnTo>
                <a:close/>
                <a:moveTo>
                  <a:pt x="312947" y="220933"/>
                </a:moveTo>
                <a:lnTo>
                  <a:pt x="321136" y="229198"/>
                </a:lnTo>
                <a:lnTo>
                  <a:pt x="329414" y="220933"/>
                </a:lnTo>
                <a:close/>
                <a:moveTo>
                  <a:pt x="400945" y="206927"/>
                </a:moveTo>
                <a:cubicBezTo>
                  <a:pt x="404860" y="203017"/>
                  <a:pt x="411267" y="203017"/>
                  <a:pt x="415182" y="206927"/>
                </a:cubicBezTo>
                <a:cubicBezTo>
                  <a:pt x="419097" y="210838"/>
                  <a:pt x="419097" y="217147"/>
                  <a:pt x="415182" y="221147"/>
                </a:cubicBezTo>
                <a:lnTo>
                  <a:pt x="213909" y="422083"/>
                </a:lnTo>
                <a:cubicBezTo>
                  <a:pt x="211952" y="424038"/>
                  <a:pt x="209371" y="425016"/>
                  <a:pt x="206791" y="425016"/>
                </a:cubicBezTo>
                <a:cubicBezTo>
                  <a:pt x="204210" y="425016"/>
                  <a:pt x="201719" y="424038"/>
                  <a:pt x="199672" y="422083"/>
                </a:cubicBezTo>
                <a:cubicBezTo>
                  <a:pt x="195757" y="418173"/>
                  <a:pt x="195757" y="411863"/>
                  <a:pt x="199672" y="407864"/>
                </a:cubicBezTo>
                <a:close/>
                <a:moveTo>
                  <a:pt x="221004" y="129129"/>
                </a:moveTo>
                <a:lnTo>
                  <a:pt x="292743" y="200848"/>
                </a:lnTo>
                <a:lnTo>
                  <a:pt x="353623" y="200848"/>
                </a:lnTo>
                <a:cubicBezTo>
                  <a:pt x="357629" y="200848"/>
                  <a:pt x="361367" y="203248"/>
                  <a:pt x="362880" y="206980"/>
                </a:cubicBezTo>
                <a:cubicBezTo>
                  <a:pt x="364482" y="210802"/>
                  <a:pt x="363592" y="215068"/>
                  <a:pt x="360744" y="218000"/>
                </a:cubicBezTo>
                <a:lnTo>
                  <a:pt x="328346" y="250438"/>
                </a:lnTo>
                <a:cubicBezTo>
                  <a:pt x="328346" y="250438"/>
                  <a:pt x="328346" y="250438"/>
                  <a:pt x="328257" y="250438"/>
                </a:cubicBezTo>
                <a:cubicBezTo>
                  <a:pt x="328257" y="250527"/>
                  <a:pt x="328257" y="250527"/>
                  <a:pt x="328168" y="250527"/>
                </a:cubicBezTo>
                <a:lnTo>
                  <a:pt x="211480" y="367481"/>
                </a:lnTo>
                <a:cubicBezTo>
                  <a:pt x="209611" y="369437"/>
                  <a:pt x="207030" y="370414"/>
                  <a:pt x="204359" y="370414"/>
                </a:cubicBezTo>
                <a:cubicBezTo>
                  <a:pt x="203113" y="370414"/>
                  <a:pt x="201778" y="370148"/>
                  <a:pt x="200532" y="369703"/>
                </a:cubicBezTo>
                <a:cubicBezTo>
                  <a:pt x="196794" y="368103"/>
                  <a:pt x="194301" y="364460"/>
                  <a:pt x="194301" y="360372"/>
                </a:cubicBezTo>
                <a:lnTo>
                  <a:pt x="194301" y="285542"/>
                </a:lnTo>
                <a:lnTo>
                  <a:pt x="127813" y="219156"/>
                </a:lnTo>
                <a:lnTo>
                  <a:pt x="127813" y="544957"/>
                </a:lnTo>
                <a:lnTo>
                  <a:pt x="297727" y="374769"/>
                </a:lnTo>
                <a:cubicBezTo>
                  <a:pt x="297727" y="374769"/>
                  <a:pt x="297727" y="374680"/>
                  <a:pt x="297816" y="374680"/>
                </a:cubicBezTo>
                <a:cubicBezTo>
                  <a:pt x="297816" y="374591"/>
                  <a:pt x="297905" y="374591"/>
                  <a:pt x="297905" y="374591"/>
                </a:cubicBezTo>
                <a:lnTo>
                  <a:pt x="375074" y="297273"/>
                </a:lnTo>
                <a:cubicBezTo>
                  <a:pt x="375074" y="297184"/>
                  <a:pt x="375074" y="297184"/>
                  <a:pt x="375163" y="297184"/>
                </a:cubicBezTo>
                <a:lnTo>
                  <a:pt x="542851" y="129129"/>
                </a:lnTo>
                <a:lnTo>
                  <a:pt x="478500" y="129129"/>
                </a:lnTo>
                <a:lnTo>
                  <a:pt x="478500" y="154013"/>
                </a:lnTo>
                <a:cubicBezTo>
                  <a:pt x="478500" y="159612"/>
                  <a:pt x="474049" y="164056"/>
                  <a:pt x="468442" y="164056"/>
                </a:cubicBezTo>
                <a:cubicBezTo>
                  <a:pt x="462924" y="164056"/>
                  <a:pt x="458384" y="159612"/>
                  <a:pt x="458384" y="154013"/>
                </a:cubicBezTo>
                <a:lnTo>
                  <a:pt x="458384" y="129129"/>
                </a:lnTo>
                <a:lnTo>
                  <a:pt x="417352" y="129129"/>
                </a:lnTo>
                <a:lnTo>
                  <a:pt x="417352" y="166366"/>
                </a:lnTo>
                <a:cubicBezTo>
                  <a:pt x="417352" y="171876"/>
                  <a:pt x="412902" y="176409"/>
                  <a:pt x="407294" y="176409"/>
                </a:cubicBezTo>
                <a:cubicBezTo>
                  <a:pt x="401776" y="176409"/>
                  <a:pt x="397237" y="171876"/>
                  <a:pt x="397237" y="166366"/>
                </a:cubicBezTo>
                <a:lnTo>
                  <a:pt x="397237" y="129129"/>
                </a:lnTo>
                <a:lnTo>
                  <a:pt x="356205" y="129129"/>
                </a:lnTo>
                <a:lnTo>
                  <a:pt x="356205" y="154013"/>
                </a:lnTo>
                <a:cubicBezTo>
                  <a:pt x="356205" y="159612"/>
                  <a:pt x="351665" y="164056"/>
                  <a:pt x="346147" y="164056"/>
                </a:cubicBezTo>
                <a:cubicBezTo>
                  <a:pt x="340539" y="164056"/>
                  <a:pt x="336089" y="159612"/>
                  <a:pt x="336089" y="154013"/>
                </a:cubicBezTo>
                <a:lnTo>
                  <a:pt x="336089" y="129129"/>
                </a:lnTo>
                <a:lnTo>
                  <a:pt x="294968" y="129129"/>
                </a:lnTo>
                <a:lnTo>
                  <a:pt x="294968" y="166366"/>
                </a:lnTo>
                <a:cubicBezTo>
                  <a:pt x="294968" y="171876"/>
                  <a:pt x="290518" y="176409"/>
                  <a:pt x="284910" y="176409"/>
                </a:cubicBezTo>
                <a:cubicBezTo>
                  <a:pt x="279392" y="176409"/>
                  <a:pt x="274853" y="171876"/>
                  <a:pt x="274853" y="166366"/>
                </a:cubicBezTo>
                <a:lnTo>
                  <a:pt x="274853" y="129129"/>
                </a:lnTo>
                <a:close/>
                <a:moveTo>
                  <a:pt x="87493" y="24262"/>
                </a:moveTo>
                <a:lnTo>
                  <a:pt x="24299" y="87360"/>
                </a:lnTo>
                <a:lnTo>
                  <a:pt x="243878" y="306605"/>
                </a:lnTo>
                <a:lnTo>
                  <a:pt x="268355" y="282076"/>
                </a:lnTo>
                <a:cubicBezTo>
                  <a:pt x="264706" y="278166"/>
                  <a:pt x="264795" y="272034"/>
                  <a:pt x="268622" y="268213"/>
                </a:cubicBezTo>
                <a:lnTo>
                  <a:pt x="300220" y="236663"/>
                </a:lnTo>
                <a:lnTo>
                  <a:pt x="267198" y="203692"/>
                </a:lnTo>
                <a:lnTo>
                  <a:pt x="244323" y="226532"/>
                </a:lnTo>
                <a:cubicBezTo>
                  <a:pt x="242365" y="228487"/>
                  <a:pt x="239784" y="229465"/>
                  <a:pt x="237203" y="229465"/>
                </a:cubicBezTo>
                <a:cubicBezTo>
                  <a:pt x="234622" y="229465"/>
                  <a:pt x="232040" y="228487"/>
                  <a:pt x="230082" y="226532"/>
                </a:cubicBezTo>
                <a:cubicBezTo>
                  <a:pt x="226166" y="222622"/>
                  <a:pt x="226166" y="216223"/>
                  <a:pt x="230082" y="212313"/>
                </a:cubicBezTo>
                <a:lnTo>
                  <a:pt x="252957" y="189473"/>
                </a:lnTo>
                <a:lnTo>
                  <a:pt x="219936" y="156502"/>
                </a:lnTo>
                <a:lnTo>
                  <a:pt x="188338" y="188051"/>
                </a:lnTo>
                <a:cubicBezTo>
                  <a:pt x="186380" y="190006"/>
                  <a:pt x="183798" y="190984"/>
                  <a:pt x="181217" y="190984"/>
                </a:cubicBezTo>
                <a:cubicBezTo>
                  <a:pt x="178636" y="190984"/>
                  <a:pt x="176055" y="190006"/>
                  <a:pt x="174097" y="188051"/>
                </a:cubicBezTo>
                <a:cubicBezTo>
                  <a:pt x="170180" y="184141"/>
                  <a:pt x="170180" y="177831"/>
                  <a:pt x="174097" y="173832"/>
                </a:cubicBezTo>
                <a:lnTo>
                  <a:pt x="205695" y="142282"/>
                </a:lnTo>
                <a:lnTo>
                  <a:pt x="172762" y="109400"/>
                </a:lnTo>
                <a:lnTo>
                  <a:pt x="149798" y="132240"/>
                </a:lnTo>
                <a:cubicBezTo>
                  <a:pt x="147840" y="134195"/>
                  <a:pt x="145259" y="135173"/>
                  <a:pt x="142766" y="135173"/>
                </a:cubicBezTo>
                <a:cubicBezTo>
                  <a:pt x="140185" y="135173"/>
                  <a:pt x="137604" y="134195"/>
                  <a:pt x="135646" y="132240"/>
                </a:cubicBezTo>
                <a:cubicBezTo>
                  <a:pt x="131641" y="128330"/>
                  <a:pt x="131641" y="121931"/>
                  <a:pt x="135646" y="118021"/>
                </a:cubicBezTo>
                <a:lnTo>
                  <a:pt x="158521" y="95181"/>
                </a:lnTo>
                <a:lnTo>
                  <a:pt x="125499" y="62210"/>
                </a:lnTo>
                <a:lnTo>
                  <a:pt x="93902" y="93759"/>
                </a:lnTo>
                <a:cubicBezTo>
                  <a:pt x="91944" y="95714"/>
                  <a:pt x="89362" y="96692"/>
                  <a:pt x="86781" y="96692"/>
                </a:cubicBezTo>
                <a:cubicBezTo>
                  <a:pt x="84200" y="96692"/>
                  <a:pt x="81619" y="95714"/>
                  <a:pt x="79661" y="93759"/>
                </a:cubicBezTo>
                <a:cubicBezTo>
                  <a:pt x="75744" y="89849"/>
                  <a:pt x="75744" y="83450"/>
                  <a:pt x="79661" y="79539"/>
                </a:cubicBezTo>
                <a:lnTo>
                  <a:pt x="111258" y="47990"/>
                </a:lnTo>
                <a:close/>
                <a:moveTo>
                  <a:pt x="87493" y="0"/>
                </a:moveTo>
                <a:cubicBezTo>
                  <a:pt x="90163" y="0"/>
                  <a:pt x="92745" y="1066"/>
                  <a:pt x="94614" y="2933"/>
                </a:cubicBezTo>
                <a:lnTo>
                  <a:pt x="200888" y="109045"/>
                </a:lnTo>
                <a:lnTo>
                  <a:pt x="567150" y="109045"/>
                </a:lnTo>
                <a:cubicBezTo>
                  <a:pt x="571156" y="109045"/>
                  <a:pt x="574894" y="111444"/>
                  <a:pt x="576407" y="115266"/>
                </a:cubicBezTo>
                <a:cubicBezTo>
                  <a:pt x="578009" y="118998"/>
                  <a:pt x="577119" y="123264"/>
                  <a:pt x="574271" y="126197"/>
                </a:cubicBezTo>
                <a:lnTo>
                  <a:pt x="396436" y="304294"/>
                </a:lnTo>
                <a:lnTo>
                  <a:pt x="604711" y="512252"/>
                </a:lnTo>
                <a:cubicBezTo>
                  <a:pt x="606580" y="514118"/>
                  <a:pt x="607648" y="516696"/>
                  <a:pt x="607648" y="519362"/>
                </a:cubicBezTo>
                <a:cubicBezTo>
                  <a:pt x="607648" y="522028"/>
                  <a:pt x="606580" y="524516"/>
                  <a:pt x="604711" y="526471"/>
                </a:cubicBezTo>
                <a:lnTo>
                  <a:pt x="599727" y="531359"/>
                </a:lnTo>
                <a:cubicBezTo>
                  <a:pt x="599371" y="532070"/>
                  <a:pt x="598837" y="532693"/>
                  <a:pt x="598214" y="533315"/>
                </a:cubicBezTo>
                <a:lnTo>
                  <a:pt x="566171" y="565308"/>
                </a:lnTo>
                <a:cubicBezTo>
                  <a:pt x="565548" y="565930"/>
                  <a:pt x="564925" y="566463"/>
                  <a:pt x="564213" y="566819"/>
                </a:cubicBezTo>
                <a:lnTo>
                  <a:pt x="527275" y="603789"/>
                </a:lnTo>
                <a:cubicBezTo>
                  <a:pt x="525317" y="605744"/>
                  <a:pt x="522736" y="606722"/>
                  <a:pt x="520155" y="606722"/>
                </a:cubicBezTo>
                <a:cubicBezTo>
                  <a:pt x="517574" y="606722"/>
                  <a:pt x="514992" y="605744"/>
                  <a:pt x="513034" y="603789"/>
                </a:cubicBezTo>
                <a:lnTo>
                  <a:pt x="304937" y="396009"/>
                </a:lnTo>
                <a:lnTo>
                  <a:pt x="124876" y="576328"/>
                </a:lnTo>
                <a:cubicBezTo>
                  <a:pt x="123007" y="578283"/>
                  <a:pt x="120426" y="579261"/>
                  <a:pt x="117756" y="579261"/>
                </a:cubicBezTo>
                <a:cubicBezTo>
                  <a:pt x="116509" y="579261"/>
                  <a:pt x="115174" y="579083"/>
                  <a:pt x="113928" y="578550"/>
                </a:cubicBezTo>
                <a:cubicBezTo>
                  <a:pt x="110190" y="576950"/>
                  <a:pt x="107698" y="573307"/>
                  <a:pt x="107698" y="569218"/>
                </a:cubicBezTo>
                <a:lnTo>
                  <a:pt x="107698" y="199071"/>
                </a:lnTo>
                <a:lnTo>
                  <a:pt x="2937" y="94470"/>
                </a:lnTo>
                <a:cubicBezTo>
                  <a:pt x="-979" y="90559"/>
                  <a:pt x="-979" y="84161"/>
                  <a:pt x="2937" y="80250"/>
                </a:cubicBezTo>
                <a:lnTo>
                  <a:pt x="80373" y="2933"/>
                </a:lnTo>
                <a:cubicBezTo>
                  <a:pt x="82242" y="1066"/>
                  <a:pt x="84823" y="0"/>
                  <a:pt x="87493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7" name="paint-palette-and-brush_27557">
            <a:extLst>
              <a:ext uri="{FF2B5EF4-FFF2-40B4-BE49-F238E27FC236}">
                <a16:creationId xmlns:a16="http://schemas.microsoft.com/office/drawing/2014/main" id="{1FBE8C12-E4F0-4ED6-9A98-36A990207696}"/>
              </a:ext>
            </a:extLst>
          </p:cNvPr>
          <p:cNvSpPr>
            <a:spLocks noChangeAspect="1"/>
          </p:cNvSpPr>
          <p:nvPr/>
        </p:nvSpPr>
        <p:spPr bwMode="auto">
          <a:xfrm>
            <a:off x="165760" y="1221632"/>
            <a:ext cx="609684" cy="551923"/>
          </a:xfrm>
          <a:custGeom>
            <a:avLst/>
            <a:gdLst>
              <a:gd name="connsiteX0" fmla="*/ 203544 w 605680"/>
              <a:gd name="connsiteY0" fmla="*/ 393040 h 548298"/>
              <a:gd name="connsiteX1" fmla="*/ 155404 w 605680"/>
              <a:gd name="connsiteY1" fmla="*/ 441108 h 548298"/>
              <a:gd name="connsiteX2" fmla="*/ 203544 w 605680"/>
              <a:gd name="connsiteY2" fmla="*/ 489002 h 548298"/>
              <a:gd name="connsiteX3" fmla="*/ 251511 w 605680"/>
              <a:gd name="connsiteY3" fmla="*/ 441108 h 548298"/>
              <a:gd name="connsiteX4" fmla="*/ 203544 w 605680"/>
              <a:gd name="connsiteY4" fmla="*/ 393040 h 548298"/>
              <a:gd name="connsiteX5" fmla="*/ 109182 w 605680"/>
              <a:gd name="connsiteY5" fmla="*/ 297078 h 548298"/>
              <a:gd name="connsiteX6" fmla="*/ 61215 w 605680"/>
              <a:gd name="connsiteY6" fmla="*/ 344972 h 548298"/>
              <a:gd name="connsiteX7" fmla="*/ 109182 w 605680"/>
              <a:gd name="connsiteY7" fmla="*/ 393040 h 548298"/>
              <a:gd name="connsiteX8" fmla="*/ 157322 w 605680"/>
              <a:gd name="connsiteY8" fmla="*/ 344972 h 548298"/>
              <a:gd name="connsiteX9" fmla="*/ 109182 w 605680"/>
              <a:gd name="connsiteY9" fmla="*/ 297078 h 548298"/>
              <a:gd name="connsiteX10" fmla="*/ 449089 w 605680"/>
              <a:gd name="connsiteY10" fmla="*/ 177613 h 548298"/>
              <a:gd name="connsiteX11" fmla="*/ 453101 w 605680"/>
              <a:gd name="connsiteY11" fmla="*/ 181270 h 548298"/>
              <a:gd name="connsiteX12" fmla="*/ 519216 w 605680"/>
              <a:gd name="connsiteY12" fmla="*/ 216796 h 548298"/>
              <a:gd name="connsiteX13" fmla="*/ 461824 w 605680"/>
              <a:gd name="connsiteY13" fmla="*/ 294118 h 548298"/>
              <a:gd name="connsiteX14" fmla="*/ 418212 w 605680"/>
              <a:gd name="connsiteY14" fmla="*/ 311881 h 548298"/>
              <a:gd name="connsiteX15" fmla="*/ 411758 w 605680"/>
              <a:gd name="connsiteY15" fmla="*/ 265210 h 548298"/>
              <a:gd name="connsiteX16" fmla="*/ 136915 w 605680"/>
              <a:gd name="connsiteY16" fmla="*/ 173425 h 548298"/>
              <a:gd name="connsiteX17" fmla="*/ 88949 w 605680"/>
              <a:gd name="connsiteY17" fmla="*/ 221319 h 548298"/>
              <a:gd name="connsiteX18" fmla="*/ 136915 w 605680"/>
              <a:gd name="connsiteY18" fmla="*/ 269387 h 548298"/>
              <a:gd name="connsiteX19" fmla="*/ 185056 w 605680"/>
              <a:gd name="connsiteY19" fmla="*/ 221319 h 548298"/>
              <a:gd name="connsiteX20" fmla="*/ 136915 w 605680"/>
              <a:gd name="connsiteY20" fmla="*/ 173425 h 548298"/>
              <a:gd name="connsiteX21" fmla="*/ 479079 w 605680"/>
              <a:gd name="connsiteY21" fmla="*/ 107118 h 548298"/>
              <a:gd name="connsiteX22" fmla="*/ 499309 w 605680"/>
              <a:gd name="connsiteY22" fmla="*/ 135840 h 548298"/>
              <a:gd name="connsiteX23" fmla="*/ 571858 w 605680"/>
              <a:gd name="connsiteY23" fmla="*/ 145762 h 548298"/>
              <a:gd name="connsiteX24" fmla="*/ 540467 w 605680"/>
              <a:gd name="connsiteY24" fmla="*/ 188061 h 548298"/>
              <a:gd name="connsiteX25" fmla="*/ 461988 w 605680"/>
              <a:gd name="connsiteY25" fmla="*/ 147328 h 548298"/>
              <a:gd name="connsiteX26" fmla="*/ 242266 w 605680"/>
              <a:gd name="connsiteY26" fmla="*/ 90351 h 548298"/>
              <a:gd name="connsiteX27" fmla="*/ 194300 w 605680"/>
              <a:gd name="connsiteY27" fmla="*/ 138245 h 548298"/>
              <a:gd name="connsiteX28" fmla="*/ 242266 w 605680"/>
              <a:gd name="connsiteY28" fmla="*/ 186313 h 548298"/>
              <a:gd name="connsiteX29" fmla="*/ 290407 w 605680"/>
              <a:gd name="connsiteY29" fmla="*/ 138245 h 548298"/>
              <a:gd name="connsiteX30" fmla="*/ 242266 w 605680"/>
              <a:gd name="connsiteY30" fmla="*/ 90351 h 548298"/>
              <a:gd name="connsiteX31" fmla="*/ 305846 w 605680"/>
              <a:gd name="connsiteY31" fmla="*/ 28897 h 548298"/>
              <a:gd name="connsiteX32" fmla="*/ 465353 w 605680"/>
              <a:gd name="connsiteY32" fmla="*/ 97840 h 548298"/>
              <a:gd name="connsiteX33" fmla="*/ 448783 w 605680"/>
              <a:gd name="connsiteY33" fmla="*/ 136852 h 548298"/>
              <a:gd name="connsiteX34" fmla="*/ 408317 w 605680"/>
              <a:gd name="connsiteY34" fmla="*/ 231594 h 548298"/>
              <a:gd name="connsiteX35" fmla="*/ 393491 w 605680"/>
              <a:gd name="connsiteY35" fmla="*/ 258589 h 548298"/>
              <a:gd name="connsiteX36" fmla="*/ 416864 w 605680"/>
              <a:gd name="connsiteY36" fmla="*/ 333129 h 548298"/>
              <a:gd name="connsiteX37" fmla="*/ 467272 w 605680"/>
              <a:gd name="connsiteY37" fmla="*/ 311185 h 548298"/>
              <a:gd name="connsiteX38" fmla="*/ 483319 w 605680"/>
              <a:gd name="connsiteY38" fmla="*/ 295162 h 548298"/>
              <a:gd name="connsiteX39" fmla="*/ 530587 w 605680"/>
              <a:gd name="connsiteY39" fmla="*/ 231594 h 548298"/>
              <a:gd name="connsiteX40" fmla="*/ 525180 w 605680"/>
              <a:gd name="connsiteY40" fmla="*/ 318500 h 548298"/>
              <a:gd name="connsiteX41" fmla="*/ 379363 w 605680"/>
              <a:gd name="connsiteY41" fmla="*/ 415855 h 548298"/>
              <a:gd name="connsiteX42" fmla="*/ 346920 w 605680"/>
              <a:gd name="connsiteY42" fmla="*/ 431529 h 548298"/>
              <a:gd name="connsiteX43" fmla="*/ 79007 w 605680"/>
              <a:gd name="connsiteY43" fmla="*/ 485867 h 548298"/>
              <a:gd name="connsiteX44" fmla="*/ 231801 w 605680"/>
              <a:gd name="connsiteY44" fmla="*/ 33052 h 548298"/>
              <a:gd name="connsiteX45" fmla="*/ 305846 w 605680"/>
              <a:gd name="connsiteY45" fmla="*/ 28897 h 548298"/>
              <a:gd name="connsiteX46" fmla="*/ 590540 w 605680"/>
              <a:gd name="connsiteY46" fmla="*/ 0 h 548298"/>
              <a:gd name="connsiteX47" fmla="*/ 602576 w 605680"/>
              <a:gd name="connsiteY47" fmla="*/ 90717 h 548298"/>
              <a:gd name="connsiteX48" fmla="*/ 588970 w 605680"/>
              <a:gd name="connsiteY48" fmla="*/ 121711 h 548298"/>
              <a:gd name="connsiteX49" fmla="*/ 505063 w 605680"/>
              <a:gd name="connsiteY49" fmla="*/ 129024 h 548298"/>
              <a:gd name="connsiteX50" fmla="*/ 497736 w 605680"/>
              <a:gd name="connsiteY50" fmla="*/ 45098 h 548298"/>
              <a:gd name="connsiteX51" fmla="*/ 501399 w 605680"/>
              <a:gd name="connsiteY51" fmla="*/ 41093 h 548298"/>
              <a:gd name="connsiteX52" fmla="*/ 501225 w 605680"/>
              <a:gd name="connsiteY52" fmla="*/ 40919 h 548298"/>
              <a:gd name="connsiteX53" fmla="*/ 555651 w 605680"/>
              <a:gd name="connsiteY53" fmla="*/ 8880 h 548298"/>
              <a:gd name="connsiteX54" fmla="*/ 590540 w 605680"/>
              <a:gd name="connsiteY54" fmla="*/ 0 h 548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605680" h="548298">
                <a:moveTo>
                  <a:pt x="203544" y="393040"/>
                </a:moveTo>
                <a:cubicBezTo>
                  <a:pt x="177032" y="393040"/>
                  <a:pt x="155404" y="414462"/>
                  <a:pt x="155404" y="441108"/>
                </a:cubicBezTo>
                <a:cubicBezTo>
                  <a:pt x="155404" y="467580"/>
                  <a:pt x="177032" y="489002"/>
                  <a:pt x="203544" y="489002"/>
                </a:cubicBezTo>
                <a:cubicBezTo>
                  <a:pt x="230057" y="489002"/>
                  <a:pt x="251511" y="467580"/>
                  <a:pt x="251511" y="441108"/>
                </a:cubicBezTo>
                <a:cubicBezTo>
                  <a:pt x="251511" y="414462"/>
                  <a:pt x="230057" y="393040"/>
                  <a:pt x="203544" y="393040"/>
                </a:cubicBezTo>
                <a:close/>
                <a:moveTo>
                  <a:pt x="109182" y="297078"/>
                </a:moveTo>
                <a:cubicBezTo>
                  <a:pt x="82669" y="297078"/>
                  <a:pt x="61215" y="318500"/>
                  <a:pt x="61215" y="344972"/>
                </a:cubicBezTo>
                <a:cubicBezTo>
                  <a:pt x="61215" y="371444"/>
                  <a:pt x="82669" y="393040"/>
                  <a:pt x="109182" y="393040"/>
                </a:cubicBezTo>
                <a:cubicBezTo>
                  <a:pt x="135694" y="393040"/>
                  <a:pt x="157322" y="371444"/>
                  <a:pt x="157322" y="344972"/>
                </a:cubicBezTo>
                <a:cubicBezTo>
                  <a:pt x="157322" y="318500"/>
                  <a:pt x="135694" y="297078"/>
                  <a:pt x="109182" y="297078"/>
                </a:cubicBezTo>
                <a:close/>
                <a:moveTo>
                  <a:pt x="449089" y="177613"/>
                </a:moveTo>
                <a:cubicBezTo>
                  <a:pt x="450310" y="178832"/>
                  <a:pt x="451706" y="180051"/>
                  <a:pt x="453101" y="181270"/>
                </a:cubicBezTo>
                <a:cubicBezTo>
                  <a:pt x="468453" y="194157"/>
                  <a:pt x="492526" y="210701"/>
                  <a:pt x="519216" y="216796"/>
                </a:cubicBezTo>
                <a:lnTo>
                  <a:pt x="461824" y="294118"/>
                </a:lnTo>
                <a:cubicBezTo>
                  <a:pt x="449438" y="310836"/>
                  <a:pt x="430075" y="318673"/>
                  <a:pt x="418212" y="311881"/>
                </a:cubicBezTo>
                <a:cubicBezTo>
                  <a:pt x="406525" y="305089"/>
                  <a:pt x="403559" y="284192"/>
                  <a:pt x="411758" y="265210"/>
                </a:cubicBezTo>
                <a:close/>
                <a:moveTo>
                  <a:pt x="136915" y="173425"/>
                </a:moveTo>
                <a:cubicBezTo>
                  <a:pt x="110403" y="173425"/>
                  <a:pt x="88949" y="194847"/>
                  <a:pt x="88949" y="221319"/>
                </a:cubicBezTo>
                <a:cubicBezTo>
                  <a:pt x="88949" y="247791"/>
                  <a:pt x="110403" y="269387"/>
                  <a:pt x="136915" y="269387"/>
                </a:cubicBezTo>
                <a:cubicBezTo>
                  <a:pt x="163427" y="269387"/>
                  <a:pt x="185056" y="247791"/>
                  <a:pt x="185056" y="221319"/>
                </a:cubicBezTo>
                <a:cubicBezTo>
                  <a:pt x="185056" y="194847"/>
                  <a:pt x="163427" y="173425"/>
                  <a:pt x="136915" y="173425"/>
                </a:cubicBezTo>
                <a:close/>
                <a:moveTo>
                  <a:pt x="479079" y="107118"/>
                </a:moveTo>
                <a:cubicBezTo>
                  <a:pt x="483090" y="117910"/>
                  <a:pt x="489892" y="127832"/>
                  <a:pt x="499309" y="135840"/>
                </a:cubicBezTo>
                <a:cubicBezTo>
                  <a:pt x="520237" y="153247"/>
                  <a:pt x="548489" y="156206"/>
                  <a:pt x="571858" y="145762"/>
                </a:cubicBezTo>
                <a:lnTo>
                  <a:pt x="540467" y="188061"/>
                </a:lnTo>
                <a:cubicBezTo>
                  <a:pt x="510296" y="188409"/>
                  <a:pt x="477161" y="162298"/>
                  <a:pt x="461988" y="147328"/>
                </a:cubicBezTo>
                <a:close/>
                <a:moveTo>
                  <a:pt x="242266" y="90351"/>
                </a:moveTo>
                <a:cubicBezTo>
                  <a:pt x="215754" y="90351"/>
                  <a:pt x="194300" y="111773"/>
                  <a:pt x="194300" y="138245"/>
                </a:cubicBezTo>
                <a:cubicBezTo>
                  <a:pt x="194300" y="164717"/>
                  <a:pt x="215754" y="186313"/>
                  <a:pt x="242266" y="186313"/>
                </a:cubicBezTo>
                <a:cubicBezTo>
                  <a:pt x="268953" y="186313"/>
                  <a:pt x="290407" y="164717"/>
                  <a:pt x="290407" y="138245"/>
                </a:cubicBezTo>
                <a:cubicBezTo>
                  <a:pt x="290407" y="111773"/>
                  <a:pt x="268779" y="90351"/>
                  <a:pt x="242266" y="90351"/>
                </a:cubicBezTo>
                <a:close/>
                <a:moveTo>
                  <a:pt x="305846" y="28897"/>
                </a:moveTo>
                <a:cubicBezTo>
                  <a:pt x="374664" y="32824"/>
                  <a:pt x="427809" y="59699"/>
                  <a:pt x="465353" y="97840"/>
                </a:cubicBezTo>
                <a:lnTo>
                  <a:pt x="448783" y="136852"/>
                </a:lnTo>
                <a:lnTo>
                  <a:pt x="408317" y="231594"/>
                </a:lnTo>
                <a:cubicBezTo>
                  <a:pt x="402212" y="239083"/>
                  <a:pt x="396979" y="248139"/>
                  <a:pt x="393491" y="258589"/>
                </a:cubicBezTo>
                <a:cubicBezTo>
                  <a:pt x="382502" y="292028"/>
                  <a:pt x="392968" y="325466"/>
                  <a:pt x="416864" y="333129"/>
                </a:cubicBezTo>
                <a:cubicBezTo>
                  <a:pt x="434131" y="338876"/>
                  <a:pt x="453667" y="329472"/>
                  <a:pt x="467272" y="311185"/>
                </a:cubicBezTo>
                <a:cubicBezTo>
                  <a:pt x="473202" y="306831"/>
                  <a:pt x="478784" y="301432"/>
                  <a:pt x="483319" y="295162"/>
                </a:cubicBezTo>
                <a:lnTo>
                  <a:pt x="530587" y="231594"/>
                </a:lnTo>
                <a:cubicBezTo>
                  <a:pt x="534599" y="261550"/>
                  <a:pt x="532855" y="291331"/>
                  <a:pt x="525180" y="318500"/>
                </a:cubicBezTo>
                <a:cubicBezTo>
                  <a:pt x="497621" y="415681"/>
                  <a:pt x="418259" y="420035"/>
                  <a:pt x="379363" y="415855"/>
                </a:cubicBezTo>
                <a:cubicBezTo>
                  <a:pt x="367153" y="414636"/>
                  <a:pt x="352850" y="420906"/>
                  <a:pt x="346920" y="431529"/>
                </a:cubicBezTo>
                <a:cubicBezTo>
                  <a:pt x="293547" y="525575"/>
                  <a:pt x="219766" y="610391"/>
                  <a:pt x="79007" y="485867"/>
                </a:cubicBezTo>
                <a:cubicBezTo>
                  <a:pt x="-71346" y="352983"/>
                  <a:pt x="167" y="69974"/>
                  <a:pt x="231801" y="33052"/>
                </a:cubicBezTo>
                <a:cubicBezTo>
                  <a:pt x="258226" y="28829"/>
                  <a:pt x="282907" y="27588"/>
                  <a:pt x="305846" y="28897"/>
                </a:cubicBezTo>
                <a:close/>
                <a:moveTo>
                  <a:pt x="590540" y="0"/>
                </a:moveTo>
                <a:cubicBezTo>
                  <a:pt x="590540" y="0"/>
                  <a:pt x="613915" y="36566"/>
                  <a:pt x="602576" y="90717"/>
                </a:cubicBezTo>
                <a:cubicBezTo>
                  <a:pt x="601181" y="101687"/>
                  <a:pt x="596645" y="112483"/>
                  <a:pt x="588970" y="121711"/>
                </a:cubicBezTo>
                <a:cubicBezTo>
                  <a:pt x="567862" y="146785"/>
                  <a:pt x="530357" y="150093"/>
                  <a:pt x="505063" y="129024"/>
                </a:cubicBezTo>
                <a:cubicBezTo>
                  <a:pt x="479768" y="107781"/>
                  <a:pt x="476454" y="70345"/>
                  <a:pt x="497736" y="45098"/>
                </a:cubicBezTo>
                <a:cubicBezTo>
                  <a:pt x="498957" y="43705"/>
                  <a:pt x="500178" y="42312"/>
                  <a:pt x="501399" y="41093"/>
                </a:cubicBezTo>
                <a:lnTo>
                  <a:pt x="501225" y="40919"/>
                </a:lnTo>
                <a:cubicBezTo>
                  <a:pt x="501225" y="40919"/>
                  <a:pt x="524600" y="10796"/>
                  <a:pt x="555651" y="8880"/>
                </a:cubicBezTo>
                <a:cubicBezTo>
                  <a:pt x="586876" y="6791"/>
                  <a:pt x="590540" y="0"/>
                  <a:pt x="590540" y="0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8" name="fountain-pen-close-up_16941">
            <a:extLst>
              <a:ext uri="{FF2B5EF4-FFF2-40B4-BE49-F238E27FC236}">
                <a16:creationId xmlns:a16="http://schemas.microsoft.com/office/drawing/2014/main" id="{40EF108A-FCF5-48D2-801E-B8A91CD47674}"/>
              </a:ext>
            </a:extLst>
          </p:cNvPr>
          <p:cNvSpPr>
            <a:spLocks noChangeAspect="1"/>
          </p:cNvSpPr>
          <p:nvPr/>
        </p:nvSpPr>
        <p:spPr bwMode="auto">
          <a:xfrm>
            <a:off x="10327529" y="280391"/>
            <a:ext cx="588447" cy="609685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9" name="paper-aeroplane-shape_18344">
            <a:extLst>
              <a:ext uri="{FF2B5EF4-FFF2-40B4-BE49-F238E27FC236}">
                <a16:creationId xmlns:a16="http://schemas.microsoft.com/office/drawing/2014/main" id="{BB25E111-87C1-40CE-A21A-72F05E1D1305}"/>
              </a:ext>
            </a:extLst>
          </p:cNvPr>
          <p:cNvSpPr>
            <a:spLocks noChangeAspect="1"/>
          </p:cNvSpPr>
          <p:nvPr/>
        </p:nvSpPr>
        <p:spPr bwMode="auto">
          <a:xfrm rot="16570500" flipV="1">
            <a:off x="3949423" y="5888768"/>
            <a:ext cx="586846" cy="609685"/>
          </a:xfrm>
          <a:custGeom>
            <a:avLst/>
            <a:gdLst>
              <a:gd name="connsiteX0" fmla="*/ 252617 w 585586"/>
              <a:gd name="connsiteY0" fmla="*/ 479831 h 608375"/>
              <a:gd name="connsiteX1" fmla="*/ 261886 w 585586"/>
              <a:gd name="connsiteY1" fmla="*/ 483766 h 608375"/>
              <a:gd name="connsiteX2" fmla="*/ 265725 w 585586"/>
              <a:gd name="connsiteY2" fmla="*/ 493071 h 608375"/>
              <a:gd name="connsiteX3" fmla="*/ 261888 w 585586"/>
              <a:gd name="connsiteY3" fmla="*/ 502371 h 608375"/>
              <a:gd name="connsiteX4" fmla="*/ 250824 w 585586"/>
              <a:gd name="connsiteY4" fmla="*/ 513294 h 608375"/>
              <a:gd name="connsiteX5" fmla="*/ 250825 w 585586"/>
              <a:gd name="connsiteY5" fmla="*/ 513295 h 608375"/>
              <a:gd name="connsiteX6" fmla="*/ 250796 w 585586"/>
              <a:gd name="connsiteY6" fmla="*/ 513324 h 608375"/>
              <a:gd name="connsiteX7" fmla="*/ 235320 w 585586"/>
              <a:gd name="connsiteY7" fmla="*/ 491550 h 608375"/>
              <a:gd name="connsiteX8" fmla="*/ 235350 w 585586"/>
              <a:gd name="connsiteY8" fmla="*/ 491520 h 608375"/>
              <a:gd name="connsiteX9" fmla="*/ 235362 w 585586"/>
              <a:gd name="connsiteY9" fmla="*/ 491537 h 608375"/>
              <a:gd name="connsiteX10" fmla="*/ 243276 w 585586"/>
              <a:gd name="connsiteY10" fmla="*/ 483637 h 608375"/>
              <a:gd name="connsiteX11" fmla="*/ 134866 w 585586"/>
              <a:gd name="connsiteY11" fmla="*/ 417276 h 608375"/>
              <a:gd name="connsiteX12" fmla="*/ 149111 w 585586"/>
              <a:gd name="connsiteY12" fmla="*/ 429433 h 608375"/>
              <a:gd name="connsiteX13" fmla="*/ 160069 w 585586"/>
              <a:gd name="connsiteY13" fmla="*/ 565949 h 608375"/>
              <a:gd name="connsiteX14" fmla="*/ 235312 w 585586"/>
              <a:gd name="connsiteY14" fmla="*/ 491552 h 608375"/>
              <a:gd name="connsiteX15" fmla="*/ 250774 w 585586"/>
              <a:gd name="connsiteY15" fmla="*/ 513312 h 608375"/>
              <a:gd name="connsiteX16" fmla="*/ 158486 w 585586"/>
              <a:gd name="connsiteY16" fmla="*/ 604607 h 608375"/>
              <a:gd name="connsiteX17" fmla="*/ 149233 w 585586"/>
              <a:gd name="connsiteY17" fmla="*/ 608375 h 608375"/>
              <a:gd name="connsiteX18" fmla="*/ 144606 w 585586"/>
              <a:gd name="connsiteY18" fmla="*/ 607524 h 608375"/>
              <a:gd name="connsiteX19" fmla="*/ 136084 w 585586"/>
              <a:gd name="connsiteY19" fmla="*/ 596219 h 608375"/>
              <a:gd name="connsiteX20" fmla="*/ 122813 w 585586"/>
              <a:gd name="connsiteY20" fmla="*/ 431499 h 608375"/>
              <a:gd name="connsiteX21" fmla="*/ 134866 w 585586"/>
              <a:gd name="connsiteY21" fmla="*/ 417276 h 608375"/>
              <a:gd name="connsiteX22" fmla="*/ 352706 w 585586"/>
              <a:gd name="connsiteY22" fmla="*/ 225563 h 608375"/>
              <a:gd name="connsiteX23" fmla="*/ 368535 w 585586"/>
              <a:gd name="connsiteY23" fmla="*/ 227387 h 608375"/>
              <a:gd name="connsiteX24" fmla="*/ 371091 w 585586"/>
              <a:gd name="connsiteY24" fmla="*/ 243069 h 608375"/>
              <a:gd name="connsiteX25" fmla="*/ 272226 w 585586"/>
              <a:gd name="connsiteY25" fmla="*/ 430890 h 608375"/>
              <a:gd name="connsiteX26" fmla="*/ 260538 w 585586"/>
              <a:gd name="connsiteY26" fmla="*/ 437819 h 608375"/>
              <a:gd name="connsiteX27" fmla="*/ 254328 w 585586"/>
              <a:gd name="connsiteY27" fmla="*/ 436360 h 608375"/>
              <a:gd name="connsiteX28" fmla="*/ 248849 w 585586"/>
              <a:gd name="connsiteY28" fmla="*/ 418490 h 608375"/>
              <a:gd name="connsiteX29" fmla="*/ 326286 w 585586"/>
              <a:gd name="connsiteY29" fmla="*/ 271515 h 608375"/>
              <a:gd name="connsiteX30" fmla="*/ 168856 w 585586"/>
              <a:gd name="connsiteY30" fmla="*/ 363420 h 608375"/>
              <a:gd name="connsiteX31" fmla="*/ 150837 w 585586"/>
              <a:gd name="connsiteY31" fmla="*/ 358679 h 608375"/>
              <a:gd name="connsiteX32" fmla="*/ 155585 w 585586"/>
              <a:gd name="connsiteY32" fmla="*/ 340687 h 608375"/>
              <a:gd name="connsiteX33" fmla="*/ 566404 w 585586"/>
              <a:gd name="connsiteY33" fmla="*/ 1455 h 608375"/>
              <a:gd name="connsiteX34" fmla="*/ 581501 w 585586"/>
              <a:gd name="connsiteY34" fmla="*/ 3642 h 608375"/>
              <a:gd name="connsiteX35" fmla="*/ 584423 w 585586"/>
              <a:gd name="connsiteY35" fmla="*/ 18593 h 608375"/>
              <a:gd name="connsiteX36" fmla="*/ 329475 w 585586"/>
              <a:gd name="connsiteY36" fmla="*/ 589748 h 608375"/>
              <a:gd name="connsiteX37" fmla="*/ 318761 w 585586"/>
              <a:gd name="connsiteY37" fmla="*/ 597527 h 608375"/>
              <a:gd name="connsiteX38" fmla="*/ 317422 w 585586"/>
              <a:gd name="connsiteY38" fmla="*/ 597649 h 608375"/>
              <a:gd name="connsiteX39" fmla="*/ 306708 w 585586"/>
              <a:gd name="connsiteY39" fmla="*/ 592058 h 608375"/>
              <a:gd name="connsiteX40" fmla="*/ 250825 w 585586"/>
              <a:gd name="connsiteY40" fmla="*/ 513295 h 608375"/>
              <a:gd name="connsiteX41" fmla="*/ 261886 w 585586"/>
              <a:gd name="connsiteY41" fmla="*/ 502376 h 608375"/>
              <a:gd name="connsiteX42" fmla="*/ 261888 w 585586"/>
              <a:gd name="connsiteY42" fmla="*/ 502371 h 608375"/>
              <a:gd name="connsiteX43" fmla="*/ 261904 w 585586"/>
              <a:gd name="connsiteY43" fmla="*/ 502355 h 608375"/>
              <a:gd name="connsiteX44" fmla="*/ 261904 w 585586"/>
              <a:gd name="connsiteY44" fmla="*/ 483758 h 608375"/>
              <a:gd name="connsiteX45" fmla="*/ 252635 w 585586"/>
              <a:gd name="connsiteY45" fmla="*/ 479823 h 608375"/>
              <a:gd name="connsiteX46" fmla="*/ 252617 w 585586"/>
              <a:gd name="connsiteY46" fmla="*/ 479831 h 608375"/>
              <a:gd name="connsiteX47" fmla="*/ 252609 w 585586"/>
              <a:gd name="connsiteY47" fmla="*/ 479827 h 608375"/>
              <a:gd name="connsiteX48" fmla="*/ 243241 w 585586"/>
              <a:gd name="connsiteY48" fmla="*/ 483644 h 608375"/>
              <a:gd name="connsiteX49" fmla="*/ 235350 w 585586"/>
              <a:gd name="connsiteY49" fmla="*/ 491520 h 608375"/>
              <a:gd name="connsiteX50" fmla="*/ 205898 w 585586"/>
              <a:gd name="connsiteY50" fmla="*/ 449968 h 608375"/>
              <a:gd name="connsiteX51" fmla="*/ 208942 w 585586"/>
              <a:gd name="connsiteY51" fmla="*/ 431614 h 608375"/>
              <a:gd name="connsiteX52" fmla="*/ 227326 w 585586"/>
              <a:gd name="connsiteY52" fmla="*/ 434774 h 608375"/>
              <a:gd name="connsiteX53" fmla="*/ 314865 w 585586"/>
              <a:gd name="connsiteY53" fmla="*/ 557903 h 608375"/>
              <a:gd name="connsiteX54" fmla="*/ 545341 w 585586"/>
              <a:gd name="connsiteY54" fmla="*/ 41565 h 608375"/>
              <a:gd name="connsiteX55" fmla="*/ 39707 w 585586"/>
              <a:gd name="connsiteY55" fmla="*/ 296209 h 608375"/>
              <a:gd name="connsiteX56" fmla="*/ 175947 w 585586"/>
              <a:gd name="connsiteY56" fmla="*/ 383116 h 608375"/>
              <a:gd name="connsiteX57" fmla="*/ 179965 w 585586"/>
              <a:gd name="connsiteY57" fmla="*/ 401348 h 608375"/>
              <a:gd name="connsiteX58" fmla="*/ 161824 w 585586"/>
              <a:gd name="connsiteY58" fmla="*/ 405360 h 608375"/>
              <a:gd name="connsiteX59" fmla="*/ 6104 w 585586"/>
              <a:gd name="connsiteY59" fmla="*/ 305933 h 608375"/>
              <a:gd name="connsiteX60" fmla="*/ 17 w 585586"/>
              <a:gd name="connsiteY60" fmla="*/ 294143 h 608375"/>
              <a:gd name="connsiteX61" fmla="*/ 7200 w 585586"/>
              <a:gd name="connsiteY61" fmla="*/ 283082 h 608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585586" h="608375">
                <a:moveTo>
                  <a:pt x="252617" y="479831"/>
                </a:moveTo>
                <a:lnTo>
                  <a:pt x="261886" y="483766"/>
                </a:lnTo>
                <a:cubicBezTo>
                  <a:pt x="264445" y="486320"/>
                  <a:pt x="265725" y="489696"/>
                  <a:pt x="265725" y="493071"/>
                </a:cubicBezTo>
                <a:lnTo>
                  <a:pt x="261888" y="502371"/>
                </a:lnTo>
                <a:lnTo>
                  <a:pt x="250824" y="513294"/>
                </a:lnTo>
                <a:lnTo>
                  <a:pt x="250825" y="513295"/>
                </a:lnTo>
                <a:lnTo>
                  <a:pt x="250796" y="513324"/>
                </a:lnTo>
                <a:lnTo>
                  <a:pt x="235320" y="491550"/>
                </a:lnTo>
                <a:lnTo>
                  <a:pt x="235350" y="491520"/>
                </a:lnTo>
                <a:lnTo>
                  <a:pt x="235362" y="491537"/>
                </a:lnTo>
                <a:lnTo>
                  <a:pt x="243276" y="483637"/>
                </a:lnTo>
                <a:close/>
                <a:moveTo>
                  <a:pt x="134866" y="417276"/>
                </a:moveTo>
                <a:cubicBezTo>
                  <a:pt x="142293" y="416790"/>
                  <a:pt x="148502" y="422139"/>
                  <a:pt x="149111" y="429433"/>
                </a:cubicBezTo>
                <a:lnTo>
                  <a:pt x="160069" y="565949"/>
                </a:lnTo>
                <a:lnTo>
                  <a:pt x="235312" y="491552"/>
                </a:lnTo>
                <a:lnTo>
                  <a:pt x="250774" y="513312"/>
                </a:lnTo>
                <a:lnTo>
                  <a:pt x="158486" y="604607"/>
                </a:lnTo>
                <a:cubicBezTo>
                  <a:pt x="156051" y="607038"/>
                  <a:pt x="152642" y="608375"/>
                  <a:pt x="149233" y="608375"/>
                </a:cubicBezTo>
                <a:cubicBezTo>
                  <a:pt x="147650" y="608375"/>
                  <a:pt x="146189" y="608132"/>
                  <a:pt x="144606" y="607524"/>
                </a:cubicBezTo>
                <a:cubicBezTo>
                  <a:pt x="139858" y="605822"/>
                  <a:pt x="136449" y="601324"/>
                  <a:pt x="136084" y="596219"/>
                </a:cubicBezTo>
                <a:lnTo>
                  <a:pt x="122813" y="431499"/>
                </a:lnTo>
                <a:cubicBezTo>
                  <a:pt x="122204" y="424205"/>
                  <a:pt x="127683" y="417884"/>
                  <a:pt x="134866" y="417276"/>
                </a:cubicBezTo>
                <a:close/>
                <a:moveTo>
                  <a:pt x="352706" y="225563"/>
                </a:moveTo>
                <a:cubicBezTo>
                  <a:pt x="357820" y="222524"/>
                  <a:pt x="364273" y="223253"/>
                  <a:pt x="368535" y="227387"/>
                </a:cubicBezTo>
                <a:cubicBezTo>
                  <a:pt x="372796" y="231398"/>
                  <a:pt x="373770" y="237841"/>
                  <a:pt x="371091" y="243069"/>
                </a:cubicBezTo>
                <a:lnTo>
                  <a:pt x="272226" y="430890"/>
                </a:lnTo>
                <a:cubicBezTo>
                  <a:pt x="269791" y="435266"/>
                  <a:pt x="265165" y="437819"/>
                  <a:pt x="260538" y="437819"/>
                </a:cubicBezTo>
                <a:cubicBezTo>
                  <a:pt x="258468" y="437819"/>
                  <a:pt x="256276" y="437333"/>
                  <a:pt x="254328" y="436360"/>
                </a:cubicBezTo>
                <a:cubicBezTo>
                  <a:pt x="247875" y="432956"/>
                  <a:pt x="245440" y="425054"/>
                  <a:pt x="248849" y="418490"/>
                </a:cubicBezTo>
                <a:lnTo>
                  <a:pt x="326286" y="271515"/>
                </a:lnTo>
                <a:lnTo>
                  <a:pt x="168856" y="363420"/>
                </a:lnTo>
                <a:cubicBezTo>
                  <a:pt x="162647" y="367067"/>
                  <a:pt x="154489" y="365000"/>
                  <a:pt x="150837" y="358679"/>
                </a:cubicBezTo>
                <a:cubicBezTo>
                  <a:pt x="147184" y="352357"/>
                  <a:pt x="149254" y="344334"/>
                  <a:pt x="155585" y="340687"/>
                </a:cubicBezTo>
                <a:close/>
                <a:moveTo>
                  <a:pt x="566404" y="1455"/>
                </a:moveTo>
                <a:cubicBezTo>
                  <a:pt x="571395" y="-1098"/>
                  <a:pt x="577483" y="-247"/>
                  <a:pt x="581501" y="3642"/>
                </a:cubicBezTo>
                <a:cubicBezTo>
                  <a:pt x="585519" y="7532"/>
                  <a:pt x="586736" y="13488"/>
                  <a:pt x="584423" y="18593"/>
                </a:cubicBezTo>
                <a:lnTo>
                  <a:pt x="329475" y="589748"/>
                </a:lnTo>
                <a:cubicBezTo>
                  <a:pt x="327649" y="594124"/>
                  <a:pt x="323510" y="597041"/>
                  <a:pt x="318761" y="597527"/>
                </a:cubicBezTo>
                <a:cubicBezTo>
                  <a:pt x="318274" y="597527"/>
                  <a:pt x="317909" y="597649"/>
                  <a:pt x="317422" y="597649"/>
                </a:cubicBezTo>
                <a:cubicBezTo>
                  <a:pt x="313161" y="597649"/>
                  <a:pt x="309143" y="595583"/>
                  <a:pt x="306708" y="592058"/>
                </a:cubicBezTo>
                <a:lnTo>
                  <a:pt x="250825" y="513295"/>
                </a:lnTo>
                <a:lnTo>
                  <a:pt x="261886" y="502376"/>
                </a:lnTo>
                <a:lnTo>
                  <a:pt x="261888" y="502371"/>
                </a:lnTo>
                <a:lnTo>
                  <a:pt x="261904" y="502355"/>
                </a:lnTo>
                <a:cubicBezTo>
                  <a:pt x="267017" y="497250"/>
                  <a:pt x="267017" y="488985"/>
                  <a:pt x="261904" y="483758"/>
                </a:cubicBezTo>
                <a:cubicBezTo>
                  <a:pt x="259347" y="481145"/>
                  <a:pt x="255999" y="479838"/>
                  <a:pt x="252635" y="479823"/>
                </a:cubicBezTo>
                <a:lnTo>
                  <a:pt x="252617" y="479831"/>
                </a:lnTo>
                <a:lnTo>
                  <a:pt x="252609" y="479827"/>
                </a:lnTo>
                <a:cubicBezTo>
                  <a:pt x="249243" y="479812"/>
                  <a:pt x="245861" y="481090"/>
                  <a:pt x="243241" y="483644"/>
                </a:cubicBezTo>
                <a:lnTo>
                  <a:pt x="235350" y="491520"/>
                </a:lnTo>
                <a:lnTo>
                  <a:pt x="205898" y="449968"/>
                </a:lnTo>
                <a:cubicBezTo>
                  <a:pt x="201637" y="444012"/>
                  <a:pt x="202976" y="435868"/>
                  <a:pt x="208942" y="431614"/>
                </a:cubicBezTo>
                <a:cubicBezTo>
                  <a:pt x="214908" y="427360"/>
                  <a:pt x="223187" y="428818"/>
                  <a:pt x="227326" y="434774"/>
                </a:cubicBezTo>
                <a:lnTo>
                  <a:pt x="314865" y="557903"/>
                </a:lnTo>
                <a:lnTo>
                  <a:pt x="545341" y="41565"/>
                </a:lnTo>
                <a:lnTo>
                  <a:pt x="39707" y="296209"/>
                </a:lnTo>
                <a:lnTo>
                  <a:pt x="175947" y="383116"/>
                </a:lnTo>
                <a:cubicBezTo>
                  <a:pt x="182156" y="387006"/>
                  <a:pt x="183983" y="395149"/>
                  <a:pt x="179965" y="401348"/>
                </a:cubicBezTo>
                <a:cubicBezTo>
                  <a:pt x="176069" y="407426"/>
                  <a:pt x="167912" y="409249"/>
                  <a:pt x="161824" y="405360"/>
                </a:cubicBezTo>
                <a:lnTo>
                  <a:pt x="6104" y="305933"/>
                </a:lnTo>
                <a:cubicBezTo>
                  <a:pt x="2086" y="303381"/>
                  <a:pt x="-227" y="298883"/>
                  <a:pt x="17" y="294143"/>
                </a:cubicBezTo>
                <a:cubicBezTo>
                  <a:pt x="260" y="289524"/>
                  <a:pt x="2939" y="285270"/>
                  <a:pt x="7200" y="283082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581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4" grpId="0" animBg="1"/>
      <p:bldP spid="24" grpId="0" animBg="1"/>
      <p:bldP spid="27" grpId="0" animBg="1"/>
      <p:bldP spid="28" grpId="0" animBg="1"/>
      <p:bldP spid="29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05769DDD-80A4-4C87-A2FE-90124F5EC46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3E3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36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4E2B15B4-25C9-4EB1-B189-ED05FF501D1B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ED7E7E9E-D1B2-49EF-A17D-9E3C4E79CB20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93E3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ruler_263676">
              <a:extLst>
                <a:ext uri="{FF2B5EF4-FFF2-40B4-BE49-F238E27FC236}">
                  <a16:creationId xmlns:a16="http://schemas.microsoft.com/office/drawing/2014/main" id="{737C35DD-CF5D-41BE-BBE6-2411EF9B890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734725" y="1143465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paint-palette-and-brush_27557">
              <a:extLst>
                <a:ext uri="{FF2B5EF4-FFF2-40B4-BE49-F238E27FC236}">
                  <a16:creationId xmlns:a16="http://schemas.microsoft.com/office/drawing/2014/main" id="{C9D5F584-6E23-4A5F-9C4D-F59EEF5BB2A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635499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paper-aeroplane-shape_18344">
              <a:extLst>
                <a:ext uri="{FF2B5EF4-FFF2-40B4-BE49-F238E27FC236}">
                  <a16:creationId xmlns:a16="http://schemas.microsoft.com/office/drawing/2014/main" id="{2279BC62-C6D9-41EC-9329-59B3B859585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03086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fountain-pen-close-up_16941">
              <a:extLst>
                <a:ext uri="{FF2B5EF4-FFF2-40B4-BE49-F238E27FC236}">
                  <a16:creationId xmlns:a16="http://schemas.microsoft.com/office/drawing/2014/main" id="{6EF3E052-4242-4C9C-A7CA-1D87723C0C88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073910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ruler_263676">
              <a:extLst>
                <a:ext uri="{FF2B5EF4-FFF2-40B4-BE49-F238E27FC236}">
                  <a16:creationId xmlns:a16="http://schemas.microsoft.com/office/drawing/2014/main" id="{3B318328-5E86-4B44-8646-1225E59C8056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642643" y="1143465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paint-palette-and-brush_27557">
              <a:extLst>
                <a:ext uri="{FF2B5EF4-FFF2-40B4-BE49-F238E27FC236}">
                  <a16:creationId xmlns:a16="http://schemas.microsoft.com/office/drawing/2014/main" id="{673E2030-C1C7-4A7E-BAC5-842FF3AA5EAC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543417" y="591077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paper-aeroplane-shape_18344">
              <a:extLst>
                <a:ext uri="{FF2B5EF4-FFF2-40B4-BE49-F238E27FC236}">
                  <a16:creationId xmlns:a16="http://schemas.microsoft.com/office/drawing/2014/main" id="{EDD95706-D779-4784-A91F-B0337695494C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511004" y="1142535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fountain-pen-close-up_16941">
              <a:extLst>
                <a:ext uri="{FF2B5EF4-FFF2-40B4-BE49-F238E27FC236}">
                  <a16:creationId xmlns:a16="http://schemas.microsoft.com/office/drawing/2014/main" id="{D5716545-BF6A-401A-BCD3-A0302283D5F5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981828" y="53331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ruler_263676">
              <a:extLst>
                <a:ext uri="{FF2B5EF4-FFF2-40B4-BE49-F238E27FC236}">
                  <a16:creationId xmlns:a16="http://schemas.microsoft.com/office/drawing/2014/main" id="{DFFBAD26-F6E3-472D-A38F-7C72F1341EB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paint-palette-and-brush_27557">
              <a:extLst>
                <a:ext uri="{FF2B5EF4-FFF2-40B4-BE49-F238E27FC236}">
                  <a16:creationId xmlns:a16="http://schemas.microsoft.com/office/drawing/2014/main" id="{1F991441-EE35-4F0E-9BB8-4BB3DC0B2085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0339641" y="3652673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paper-aeroplane-shape_18344">
              <a:extLst>
                <a:ext uri="{FF2B5EF4-FFF2-40B4-BE49-F238E27FC236}">
                  <a16:creationId xmlns:a16="http://schemas.microsoft.com/office/drawing/2014/main" id="{19A86ABC-747F-4E5E-9665-9017E3E701A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331895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ountain-pen-close-up_16941">
              <a:extLst>
                <a:ext uri="{FF2B5EF4-FFF2-40B4-BE49-F238E27FC236}">
                  <a16:creationId xmlns:a16="http://schemas.microsoft.com/office/drawing/2014/main" id="{AEBB8D28-E450-414A-BFDA-5B81075440EC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193291" y="2709265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ruler_263676">
              <a:extLst>
                <a:ext uri="{FF2B5EF4-FFF2-40B4-BE49-F238E27FC236}">
                  <a16:creationId xmlns:a16="http://schemas.microsoft.com/office/drawing/2014/main" id="{15BBDD18-1CB6-41E5-9B0C-BDD764B33078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331988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paint-palette-and-brush_27557">
              <a:extLst>
                <a:ext uri="{FF2B5EF4-FFF2-40B4-BE49-F238E27FC236}">
                  <a16:creationId xmlns:a16="http://schemas.microsoft.com/office/drawing/2014/main" id="{9B66F099-95A2-4425-B50D-7B9B4331C91D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276749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paper-aeroplane-shape_18344">
              <a:extLst>
                <a:ext uri="{FF2B5EF4-FFF2-40B4-BE49-F238E27FC236}">
                  <a16:creationId xmlns:a16="http://schemas.microsoft.com/office/drawing/2014/main" id="{2E6E7F25-8915-4F8B-A613-D0CFA882315F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4717" y="2644031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fountain-pen-close-up_16941">
              <a:extLst>
                <a:ext uri="{FF2B5EF4-FFF2-40B4-BE49-F238E27FC236}">
                  <a16:creationId xmlns:a16="http://schemas.microsoft.com/office/drawing/2014/main" id="{5CE9A5F5-A034-422B-BB64-7A2BC8098752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2641970" y="2650422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ruler_263676">
              <a:extLst>
                <a:ext uri="{FF2B5EF4-FFF2-40B4-BE49-F238E27FC236}">
                  <a16:creationId xmlns:a16="http://schemas.microsoft.com/office/drawing/2014/main" id="{3E707716-859B-4BC4-921F-27360EB9B72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1566112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paint-palette-and-brush_27557">
              <a:extLst>
                <a:ext uri="{FF2B5EF4-FFF2-40B4-BE49-F238E27FC236}">
                  <a16:creationId xmlns:a16="http://schemas.microsoft.com/office/drawing/2014/main" id="{2662B4EB-5E49-4EDF-821C-FE587547E06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66886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paper-aeroplane-shape_18344">
              <a:extLst>
                <a:ext uri="{FF2B5EF4-FFF2-40B4-BE49-F238E27FC236}">
                  <a16:creationId xmlns:a16="http://schemas.microsoft.com/office/drawing/2014/main" id="{F7FC1C21-C91E-4878-A154-88D96048A55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434473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fountain-pen-close-up_16941">
              <a:extLst>
                <a:ext uri="{FF2B5EF4-FFF2-40B4-BE49-F238E27FC236}">
                  <a16:creationId xmlns:a16="http://schemas.microsoft.com/office/drawing/2014/main" id="{7D5A0AD5-098C-4D80-BFC4-B3B5D626B06A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905297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ruler_263676">
              <a:extLst>
                <a:ext uri="{FF2B5EF4-FFF2-40B4-BE49-F238E27FC236}">
                  <a16:creationId xmlns:a16="http://schemas.microsoft.com/office/drawing/2014/main" id="{9AFE4509-CAE4-4A38-85BC-6786C7740C75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7474030" y="5715930"/>
              <a:ext cx="609685" cy="608755"/>
            </a:xfrm>
            <a:custGeom>
              <a:avLst/>
              <a:gdLst>
                <a:gd name="connsiteX0" fmla="*/ 382195 w 607648"/>
                <a:gd name="connsiteY0" fmla="*/ 318513 h 606722"/>
                <a:gd name="connsiteX1" fmla="*/ 319178 w 607648"/>
                <a:gd name="connsiteY1" fmla="*/ 381790 h 606722"/>
                <a:gd name="connsiteX2" fmla="*/ 520155 w 607648"/>
                <a:gd name="connsiteY2" fmla="*/ 582460 h 606722"/>
                <a:gd name="connsiteX3" fmla="*/ 583349 w 607648"/>
                <a:gd name="connsiteY3" fmla="*/ 519362 h 606722"/>
                <a:gd name="connsiteX4" fmla="*/ 550595 w 607648"/>
                <a:gd name="connsiteY4" fmla="*/ 486657 h 606722"/>
                <a:gd name="connsiteX5" fmla="*/ 527631 w 607648"/>
                <a:gd name="connsiteY5" fmla="*/ 509497 h 606722"/>
                <a:gd name="connsiteX6" fmla="*/ 520600 w 607648"/>
                <a:gd name="connsiteY6" fmla="*/ 512430 h 606722"/>
                <a:gd name="connsiteX7" fmla="*/ 513479 w 607648"/>
                <a:gd name="connsiteY7" fmla="*/ 509497 h 606722"/>
                <a:gd name="connsiteX8" fmla="*/ 513479 w 607648"/>
                <a:gd name="connsiteY8" fmla="*/ 495278 h 606722"/>
                <a:gd name="connsiteX9" fmla="*/ 536354 w 607648"/>
                <a:gd name="connsiteY9" fmla="*/ 472438 h 606722"/>
                <a:gd name="connsiteX10" fmla="*/ 503333 w 607648"/>
                <a:gd name="connsiteY10" fmla="*/ 439467 h 606722"/>
                <a:gd name="connsiteX11" fmla="*/ 471735 w 607648"/>
                <a:gd name="connsiteY11" fmla="*/ 471016 h 606722"/>
                <a:gd name="connsiteX12" fmla="*/ 464615 w 607648"/>
                <a:gd name="connsiteY12" fmla="*/ 473949 h 606722"/>
                <a:gd name="connsiteX13" fmla="*/ 457494 w 607648"/>
                <a:gd name="connsiteY13" fmla="*/ 471016 h 606722"/>
                <a:gd name="connsiteX14" fmla="*/ 457494 w 607648"/>
                <a:gd name="connsiteY14" fmla="*/ 456797 h 606722"/>
                <a:gd name="connsiteX15" fmla="*/ 489091 w 607648"/>
                <a:gd name="connsiteY15" fmla="*/ 425247 h 606722"/>
                <a:gd name="connsiteX16" fmla="*/ 456070 w 607648"/>
                <a:gd name="connsiteY16" fmla="*/ 392276 h 606722"/>
                <a:gd name="connsiteX17" fmla="*/ 433195 w 607648"/>
                <a:gd name="connsiteY17" fmla="*/ 415205 h 606722"/>
                <a:gd name="connsiteX18" fmla="*/ 426075 w 607648"/>
                <a:gd name="connsiteY18" fmla="*/ 418138 h 606722"/>
                <a:gd name="connsiteX19" fmla="*/ 418954 w 607648"/>
                <a:gd name="connsiteY19" fmla="*/ 415205 h 606722"/>
                <a:gd name="connsiteX20" fmla="*/ 418954 w 607648"/>
                <a:gd name="connsiteY20" fmla="*/ 400986 h 606722"/>
                <a:gd name="connsiteX21" fmla="*/ 441829 w 607648"/>
                <a:gd name="connsiteY21" fmla="*/ 378057 h 606722"/>
                <a:gd name="connsiteX22" fmla="*/ 408897 w 607648"/>
                <a:gd name="connsiteY22" fmla="*/ 345175 h 606722"/>
                <a:gd name="connsiteX23" fmla="*/ 377299 w 607648"/>
                <a:gd name="connsiteY23" fmla="*/ 376724 h 606722"/>
                <a:gd name="connsiteX24" fmla="*/ 370179 w 607648"/>
                <a:gd name="connsiteY24" fmla="*/ 379657 h 606722"/>
                <a:gd name="connsiteX25" fmla="*/ 363058 w 607648"/>
                <a:gd name="connsiteY25" fmla="*/ 376724 h 606722"/>
                <a:gd name="connsiteX26" fmla="*/ 363058 w 607648"/>
                <a:gd name="connsiteY26" fmla="*/ 362505 h 606722"/>
                <a:gd name="connsiteX27" fmla="*/ 394655 w 607648"/>
                <a:gd name="connsiteY27" fmla="*/ 330955 h 606722"/>
                <a:gd name="connsiteX28" fmla="*/ 214417 w 607648"/>
                <a:gd name="connsiteY28" fmla="*/ 305627 h 606722"/>
                <a:gd name="connsiteX29" fmla="*/ 214417 w 607648"/>
                <a:gd name="connsiteY29" fmla="*/ 336110 h 606722"/>
                <a:gd name="connsiteX30" fmla="*/ 229637 w 607648"/>
                <a:gd name="connsiteY30" fmla="*/ 320824 h 606722"/>
                <a:gd name="connsiteX31" fmla="*/ 312947 w 607648"/>
                <a:gd name="connsiteY31" fmla="*/ 220933 h 606722"/>
                <a:gd name="connsiteX32" fmla="*/ 321136 w 607648"/>
                <a:gd name="connsiteY32" fmla="*/ 229198 h 606722"/>
                <a:gd name="connsiteX33" fmla="*/ 329414 w 607648"/>
                <a:gd name="connsiteY33" fmla="*/ 220933 h 606722"/>
                <a:gd name="connsiteX34" fmla="*/ 400945 w 607648"/>
                <a:gd name="connsiteY34" fmla="*/ 206927 h 606722"/>
                <a:gd name="connsiteX35" fmla="*/ 415182 w 607648"/>
                <a:gd name="connsiteY35" fmla="*/ 206927 h 606722"/>
                <a:gd name="connsiteX36" fmla="*/ 415182 w 607648"/>
                <a:gd name="connsiteY36" fmla="*/ 221147 h 606722"/>
                <a:gd name="connsiteX37" fmla="*/ 213909 w 607648"/>
                <a:gd name="connsiteY37" fmla="*/ 422083 h 606722"/>
                <a:gd name="connsiteX38" fmla="*/ 206791 w 607648"/>
                <a:gd name="connsiteY38" fmla="*/ 425016 h 606722"/>
                <a:gd name="connsiteX39" fmla="*/ 199672 w 607648"/>
                <a:gd name="connsiteY39" fmla="*/ 422083 h 606722"/>
                <a:gd name="connsiteX40" fmla="*/ 199672 w 607648"/>
                <a:gd name="connsiteY40" fmla="*/ 407864 h 606722"/>
                <a:gd name="connsiteX41" fmla="*/ 221004 w 607648"/>
                <a:gd name="connsiteY41" fmla="*/ 129129 h 606722"/>
                <a:gd name="connsiteX42" fmla="*/ 292743 w 607648"/>
                <a:gd name="connsiteY42" fmla="*/ 200848 h 606722"/>
                <a:gd name="connsiteX43" fmla="*/ 353623 w 607648"/>
                <a:gd name="connsiteY43" fmla="*/ 200848 h 606722"/>
                <a:gd name="connsiteX44" fmla="*/ 362880 w 607648"/>
                <a:gd name="connsiteY44" fmla="*/ 206980 h 606722"/>
                <a:gd name="connsiteX45" fmla="*/ 360744 w 607648"/>
                <a:gd name="connsiteY45" fmla="*/ 218000 h 606722"/>
                <a:gd name="connsiteX46" fmla="*/ 328346 w 607648"/>
                <a:gd name="connsiteY46" fmla="*/ 250438 h 606722"/>
                <a:gd name="connsiteX47" fmla="*/ 328257 w 607648"/>
                <a:gd name="connsiteY47" fmla="*/ 250438 h 606722"/>
                <a:gd name="connsiteX48" fmla="*/ 328168 w 607648"/>
                <a:gd name="connsiteY48" fmla="*/ 250527 h 606722"/>
                <a:gd name="connsiteX49" fmla="*/ 211480 w 607648"/>
                <a:gd name="connsiteY49" fmla="*/ 367481 h 606722"/>
                <a:gd name="connsiteX50" fmla="*/ 204359 w 607648"/>
                <a:gd name="connsiteY50" fmla="*/ 370414 h 606722"/>
                <a:gd name="connsiteX51" fmla="*/ 200532 w 607648"/>
                <a:gd name="connsiteY51" fmla="*/ 369703 h 606722"/>
                <a:gd name="connsiteX52" fmla="*/ 194301 w 607648"/>
                <a:gd name="connsiteY52" fmla="*/ 360372 h 606722"/>
                <a:gd name="connsiteX53" fmla="*/ 194301 w 607648"/>
                <a:gd name="connsiteY53" fmla="*/ 285542 h 606722"/>
                <a:gd name="connsiteX54" fmla="*/ 127813 w 607648"/>
                <a:gd name="connsiteY54" fmla="*/ 219156 h 606722"/>
                <a:gd name="connsiteX55" fmla="*/ 127813 w 607648"/>
                <a:gd name="connsiteY55" fmla="*/ 544957 h 606722"/>
                <a:gd name="connsiteX56" fmla="*/ 297727 w 607648"/>
                <a:gd name="connsiteY56" fmla="*/ 374769 h 606722"/>
                <a:gd name="connsiteX57" fmla="*/ 297816 w 607648"/>
                <a:gd name="connsiteY57" fmla="*/ 374680 h 606722"/>
                <a:gd name="connsiteX58" fmla="*/ 297905 w 607648"/>
                <a:gd name="connsiteY58" fmla="*/ 374591 h 606722"/>
                <a:gd name="connsiteX59" fmla="*/ 375074 w 607648"/>
                <a:gd name="connsiteY59" fmla="*/ 297273 h 606722"/>
                <a:gd name="connsiteX60" fmla="*/ 375163 w 607648"/>
                <a:gd name="connsiteY60" fmla="*/ 297184 h 606722"/>
                <a:gd name="connsiteX61" fmla="*/ 542851 w 607648"/>
                <a:gd name="connsiteY61" fmla="*/ 129129 h 606722"/>
                <a:gd name="connsiteX62" fmla="*/ 478500 w 607648"/>
                <a:gd name="connsiteY62" fmla="*/ 129129 h 606722"/>
                <a:gd name="connsiteX63" fmla="*/ 478500 w 607648"/>
                <a:gd name="connsiteY63" fmla="*/ 154013 h 606722"/>
                <a:gd name="connsiteX64" fmla="*/ 468442 w 607648"/>
                <a:gd name="connsiteY64" fmla="*/ 164056 h 606722"/>
                <a:gd name="connsiteX65" fmla="*/ 458384 w 607648"/>
                <a:gd name="connsiteY65" fmla="*/ 154013 h 606722"/>
                <a:gd name="connsiteX66" fmla="*/ 458384 w 607648"/>
                <a:gd name="connsiteY66" fmla="*/ 129129 h 606722"/>
                <a:gd name="connsiteX67" fmla="*/ 417352 w 607648"/>
                <a:gd name="connsiteY67" fmla="*/ 129129 h 606722"/>
                <a:gd name="connsiteX68" fmla="*/ 417352 w 607648"/>
                <a:gd name="connsiteY68" fmla="*/ 166366 h 606722"/>
                <a:gd name="connsiteX69" fmla="*/ 407294 w 607648"/>
                <a:gd name="connsiteY69" fmla="*/ 176409 h 606722"/>
                <a:gd name="connsiteX70" fmla="*/ 397237 w 607648"/>
                <a:gd name="connsiteY70" fmla="*/ 166366 h 606722"/>
                <a:gd name="connsiteX71" fmla="*/ 397237 w 607648"/>
                <a:gd name="connsiteY71" fmla="*/ 129129 h 606722"/>
                <a:gd name="connsiteX72" fmla="*/ 356205 w 607648"/>
                <a:gd name="connsiteY72" fmla="*/ 129129 h 606722"/>
                <a:gd name="connsiteX73" fmla="*/ 356205 w 607648"/>
                <a:gd name="connsiteY73" fmla="*/ 154013 h 606722"/>
                <a:gd name="connsiteX74" fmla="*/ 346147 w 607648"/>
                <a:gd name="connsiteY74" fmla="*/ 164056 h 606722"/>
                <a:gd name="connsiteX75" fmla="*/ 336089 w 607648"/>
                <a:gd name="connsiteY75" fmla="*/ 154013 h 606722"/>
                <a:gd name="connsiteX76" fmla="*/ 336089 w 607648"/>
                <a:gd name="connsiteY76" fmla="*/ 129129 h 606722"/>
                <a:gd name="connsiteX77" fmla="*/ 294968 w 607648"/>
                <a:gd name="connsiteY77" fmla="*/ 129129 h 606722"/>
                <a:gd name="connsiteX78" fmla="*/ 294968 w 607648"/>
                <a:gd name="connsiteY78" fmla="*/ 166366 h 606722"/>
                <a:gd name="connsiteX79" fmla="*/ 284910 w 607648"/>
                <a:gd name="connsiteY79" fmla="*/ 176409 h 606722"/>
                <a:gd name="connsiteX80" fmla="*/ 274853 w 607648"/>
                <a:gd name="connsiteY80" fmla="*/ 166366 h 606722"/>
                <a:gd name="connsiteX81" fmla="*/ 274853 w 607648"/>
                <a:gd name="connsiteY81" fmla="*/ 129129 h 606722"/>
                <a:gd name="connsiteX82" fmla="*/ 87493 w 607648"/>
                <a:gd name="connsiteY82" fmla="*/ 24262 h 606722"/>
                <a:gd name="connsiteX83" fmla="*/ 24299 w 607648"/>
                <a:gd name="connsiteY83" fmla="*/ 87360 h 606722"/>
                <a:gd name="connsiteX84" fmla="*/ 243878 w 607648"/>
                <a:gd name="connsiteY84" fmla="*/ 306605 h 606722"/>
                <a:gd name="connsiteX85" fmla="*/ 268355 w 607648"/>
                <a:gd name="connsiteY85" fmla="*/ 282076 h 606722"/>
                <a:gd name="connsiteX86" fmla="*/ 268622 w 607648"/>
                <a:gd name="connsiteY86" fmla="*/ 268213 h 606722"/>
                <a:gd name="connsiteX87" fmla="*/ 300220 w 607648"/>
                <a:gd name="connsiteY87" fmla="*/ 236663 h 606722"/>
                <a:gd name="connsiteX88" fmla="*/ 267198 w 607648"/>
                <a:gd name="connsiteY88" fmla="*/ 203692 h 606722"/>
                <a:gd name="connsiteX89" fmla="*/ 244323 w 607648"/>
                <a:gd name="connsiteY89" fmla="*/ 226532 h 606722"/>
                <a:gd name="connsiteX90" fmla="*/ 237203 w 607648"/>
                <a:gd name="connsiteY90" fmla="*/ 229465 h 606722"/>
                <a:gd name="connsiteX91" fmla="*/ 230082 w 607648"/>
                <a:gd name="connsiteY91" fmla="*/ 226532 h 606722"/>
                <a:gd name="connsiteX92" fmla="*/ 230082 w 607648"/>
                <a:gd name="connsiteY92" fmla="*/ 212313 h 606722"/>
                <a:gd name="connsiteX93" fmla="*/ 252957 w 607648"/>
                <a:gd name="connsiteY93" fmla="*/ 189473 h 606722"/>
                <a:gd name="connsiteX94" fmla="*/ 219936 w 607648"/>
                <a:gd name="connsiteY94" fmla="*/ 156502 h 606722"/>
                <a:gd name="connsiteX95" fmla="*/ 188338 w 607648"/>
                <a:gd name="connsiteY95" fmla="*/ 188051 h 606722"/>
                <a:gd name="connsiteX96" fmla="*/ 181217 w 607648"/>
                <a:gd name="connsiteY96" fmla="*/ 190984 h 606722"/>
                <a:gd name="connsiteX97" fmla="*/ 174097 w 607648"/>
                <a:gd name="connsiteY97" fmla="*/ 188051 h 606722"/>
                <a:gd name="connsiteX98" fmla="*/ 174097 w 607648"/>
                <a:gd name="connsiteY98" fmla="*/ 173832 h 606722"/>
                <a:gd name="connsiteX99" fmla="*/ 205695 w 607648"/>
                <a:gd name="connsiteY99" fmla="*/ 142282 h 606722"/>
                <a:gd name="connsiteX100" fmla="*/ 172762 w 607648"/>
                <a:gd name="connsiteY100" fmla="*/ 109400 h 606722"/>
                <a:gd name="connsiteX101" fmla="*/ 149798 w 607648"/>
                <a:gd name="connsiteY101" fmla="*/ 132240 h 606722"/>
                <a:gd name="connsiteX102" fmla="*/ 142766 w 607648"/>
                <a:gd name="connsiteY102" fmla="*/ 135173 h 606722"/>
                <a:gd name="connsiteX103" fmla="*/ 135646 w 607648"/>
                <a:gd name="connsiteY103" fmla="*/ 132240 h 606722"/>
                <a:gd name="connsiteX104" fmla="*/ 135646 w 607648"/>
                <a:gd name="connsiteY104" fmla="*/ 118021 h 606722"/>
                <a:gd name="connsiteX105" fmla="*/ 158521 w 607648"/>
                <a:gd name="connsiteY105" fmla="*/ 95181 h 606722"/>
                <a:gd name="connsiteX106" fmla="*/ 125499 w 607648"/>
                <a:gd name="connsiteY106" fmla="*/ 62210 h 606722"/>
                <a:gd name="connsiteX107" fmla="*/ 93902 w 607648"/>
                <a:gd name="connsiteY107" fmla="*/ 93759 h 606722"/>
                <a:gd name="connsiteX108" fmla="*/ 86781 w 607648"/>
                <a:gd name="connsiteY108" fmla="*/ 96692 h 606722"/>
                <a:gd name="connsiteX109" fmla="*/ 79661 w 607648"/>
                <a:gd name="connsiteY109" fmla="*/ 93759 h 606722"/>
                <a:gd name="connsiteX110" fmla="*/ 79661 w 607648"/>
                <a:gd name="connsiteY110" fmla="*/ 79539 h 606722"/>
                <a:gd name="connsiteX111" fmla="*/ 111258 w 607648"/>
                <a:gd name="connsiteY111" fmla="*/ 47990 h 606722"/>
                <a:gd name="connsiteX112" fmla="*/ 87493 w 607648"/>
                <a:gd name="connsiteY112" fmla="*/ 0 h 606722"/>
                <a:gd name="connsiteX113" fmla="*/ 94614 w 607648"/>
                <a:gd name="connsiteY113" fmla="*/ 2933 h 606722"/>
                <a:gd name="connsiteX114" fmla="*/ 200888 w 607648"/>
                <a:gd name="connsiteY114" fmla="*/ 109045 h 606722"/>
                <a:gd name="connsiteX115" fmla="*/ 567150 w 607648"/>
                <a:gd name="connsiteY115" fmla="*/ 109045 h 606722"/>
                <a:gd name="connsiteX116" fmla="*/ 576407 w 607648"/>
                <a:gd name="connsiteY116" fmla="*/ 115266 h 606722"/>
                <a:gd name="connsiteX117" fmla="*/ 574271 w 607648"/>
                <a:gd name="connsiteY117" fmla="*/ 126197 h 606722"/>
                <a:gd name="connsiteX118" fmla="*/ 396436 w 607648"/>
                <a:gd name="connsiteY118" fmla="*/ 304294 h 606722"/>
                <a:gd name="connsiteX119" fmla="*/ 604711 w 607648"/>
                <a:gd name="connsiteY119" fmla="*/ 512252 h 606722"/>
                <a:gd name="connsiteX120" fmla="*/ 607648 w 607648"/>
                <a:gd name="connsiteY120" fmla="*/ 519362 h 606722"/>
                <a:gd name="connsiteX121" fmla="*/ 604711 w 607648"/>
                <a:gd name="connsiteY121" fmla="*/ 526471 h 606722"/>
                <a:gd name="connsiteX122" fmla="*/ 599727 w 607648"/>
                <a:gd name="connsiteY122" fmla="*/ 531359 h 606722"/>
                <a:gd name="connsiteX123" fmla="*/ 598214 w 607648"/>
                <a:gd name="connsiteY123" fmla="*/ 533315 h 606722"/>
                <a:gd name="connsiteX124" fmla="*/ 566171 w 607648"/>
                <a:gd name="connsiteY124" fmla="*/ 565308 h 606722"/>
                <a:gd name="connsiteX125" fmla="*/ 564213 w 607648"/>
                <a:gd name="connsiteY125" fmla="*/ 566819 h 606722"/>
                <a:gd name="connsiteX126" fmla="*/ 527275 w 607648"/>
                <a:gd name="connsiteY126" fmla="*/ 603789 h 606722"/>
                <a:gd name="connsiteX127" fmla="*/ 520155 w 607648"/>
                <a:gd name="connsiteY127" fmla="*/ 606722 h 606722"/>
                <a:gd name="connsiteX128" fmla="*/ 513034 w 607648"/>
                <a:gd name="connsiteY128" fmla="*/ 603789 h 606722"/>
                <a:gd name="connsiteX129" fmla="*/ 304937 w 607648"/>
                <a:gd name="connsiteY129" fmla="*/ 396009 h 606722"/>
                <a:gd name="connsiteX130" fmla="*/ 124876 w 607648"/>
                <a:gd name="connsiteY130" fmla="*/ 576328 h 606722"/>
                <a:gd name="connsiteX131" fmla="*/ 117756 w 607648"/>
                <a:gd name="connsiteY131" fmla="*/ 579261 h 606722"/>
                <a:gd name="connsiteX132" fmla="*/ 113928 w 607648"/>
                <a:gd name="connsiteY132" fmla="*/ 578550 h 606722"/>
                <a:gd name="connsiteX133" fmla="*/ 107698 w 607648"/>
                <a:gd name="connsiteY133" fmla="*/ 569218 h 606722"/>
                <a:gd name="connsiteX134" fmla="*/ 107698 w 607648"/>
                <a:gd name="connsiteY134" fmla="*/ 199071 h 606722"/>
                <a:gd name="connsiteX135" fmla="*/ 2937 w 607648"/>
                <a:gd name="connsiteY135" fmla="*/ 94470 h 606722"/>
                <a:gd name="connsiteX136" fmla="*/ 2937 w 607648"/>
                <a:gd name="connsiteY136" fmla="*/ 80250 h 606722"/>
                <a:gd name="connsiteX137" fmla="*/ 80373 w 607648"/>
                <a:gd name="connsiteY137" fmla="*/ 2933 h 606722"/>
                <a:gd name="connsiteX138" fmla="*/ 87493 w 607648"/>
                <a:gd name="connsiteY138" fmla="*/ 0 h 606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607648" h="606722">
                  <a:moveTo>
                    <a:pt x="382195" y="318513"/>
                  </a:moveTo>
                  <a:lnTo>
                    <a:pt x="319178" y="381790"/>
                  </a:lnTo>
                  <a:lnTo>
                    <a:pt x="520155" y="582460"/>
                  </a:lnTo>
                  <a:lnTo>
                    <a:pt x="583349" y="519362"/>
                  </a:lnTo>
                  <a:lnTo>
                    <a:pt x="550595" y="486657"/>
                  </a:lnTo>
                  <a:lnTo>
                    <a:pt x="527631" y="509497"/>
                  </a:lnTo>
                  <a:cubicBezTo>
                    <a:pt x="525673" y="511452"/>
                    <a:pt x="523092" y="512430"/>
                    <a:pt x="520600" y="512430"/>
                  </a:cubicBezTo>
                  <a:cubicBezTo>
                    <a:pt x="518019" y="512430"/>
                    <a:pt x="515437" y="511452"/>
                    <a:pt x="513479" y="509497"/>
                  </a:cubicBezTo>
                  <a:cubicBezTo>
                    <a:pt x="509474" y="505587"/>
                    <a:pt x="509474" y="499188"/>
                    <a:pt x="513479" y="495278"/>
                  </a:cubicBezTo>
                  <a:lnTo>
                    <a:pt x="536354" y="472438"/>
                  </a:lnTo>
                  <a:lnTo>
                    <a:pt x="503333" y="439467"/>
                  </a:lnTo>
                  <a:lnTo>
                    <a:pt x="471735" y="471016"/>
                  </a:lnTo>
                  <a:cubicBezTo>
                    <a:pt x="469777" y="472971"/>
                    <a:pt x="467196" y="473949"/>
                    <a:pt x="464615" y="473949"/>
                  </a:cubicBezTo>
                  <a:cubicBezTo>
                    <a:pt x="462033" y="473949"/>
                    <a:pt x="459452" y="472971"/>
                    <a:pt x="457494" y="471016"/>
                  </a:cubicBezTo>
                  <a:cubicBezTo>
                    <a:pt x="453578" y="467106"/>
                    <a:pt x="453578" y="460707"/>
                    <a:pt x="457494" y="456797"/>
                  </a:cubicBezTo>
                  <a:lnTo>
                    <a:pt x="489091" y="425247"/>
                  </a:lnTo>
                  <a:lnTo>
                    <a:pt x="456070" y="392276"/>
                  </a:lnTo>
                  <a:lnTo>
                    <a:pt x="433195" y="415205"/>
                  </a:lnTo>
                  <a:cubicBezTo>
                    <a:pt x="431237" y="417160"/>
                    <a:pt x="428656" y="418138"/>
                    <a:pt x="426075" y="418138"/>
                  </a:cubicBezTo>
                  <a:cubicBezTo>
                    <a:pt x="423494" y="418138"/>
                    <a:pt x="420912" y="417160"/>
                    <a:pt x="418954" y="415205"/>
                  </a:cubicBezTo>
                  <a:cubicBezTo>
                    <a:pt x="415038" y="411206"/>
                    <a:pt x="415038" y="404896"/>
                    <a:pt x="418954" y="400986"/>
                  </a:cubicBezTo>
                  <a:lnTo>
                    <a:pt x="441829" y="378057"/>
                  </a:lnTo>
                  <a:lnTo>
                    <a:pt x="408897" y="345175"/>
                  </a:lnTo>
                  <a:lnTo>
                    <a:pt x="377299" y="376724"/>
                  </a:lnTo>
                  <a:cubicBezTo>
                    <a:pt x="375341" y="378679"/>
                    <a:pt x="372760" y="379657"/>
                    <a:pt x="370179" y="379657"/>
                  </a:cubicBezTo>
                  <a:cubicBezTo>
                    <a:pt x="367597" y="379657"/>
                    <a:pt x="365016" y="378679"/>
                    <a:pt x="363058" y="376724"/>
                  </a:cubicBezTo>
                  <a:cubicBezTo>
                    <a:pt x="359142" y="372814"/>
                    <a:pt x="359142" y="366415"/>
                    <a:pt x="363058" y="362505"/>
                  </a:cubicBezTo>
                  <a:lnTo>
                    <a:pt x="394655" y="330955"/>
                  </a:lnTo>
                  <a:close/>
                  <a:moveTo>
                    <a:pt x="214417" y="305627"/>
                  </a:moveTo>
                  <a:lnTo>
                    <a:pt x="214417" y="336110"/>
                  </a:lnTo>
                  <a:lnTo>
                    <a:pt x="229637" y="320824"/>
                  </a:lnTo>
                  <a:close/>
                  <a:moveTo>
                    <a:pt x="312947" y="220933"/>
                  </a:moveTo>
                  <a:lnTo>
                    <a:pt x="321136" y="229198"/>
                  </a:lnTo>
                  <a:lnTo>
                    <a:pt x="329414" y="220933"/>
                  </a:lnTo>
                  <a:close/>
                  <a:moveTo>
                    <a:pt x="400945" y="206927"/>
                  </a:moveTo>
                  <a:cubicBezTo>
                    <a:pt x="404860" y="203017"/>
                    <a:pt x="411267" y="203017"/>
                    <a:pt x="415182" y="206927"/>
                  </a:cubicBezTo>
                  <a:cubicBezTo>
                    <a:pt x="419097" y="210838"/>
                    <a:pt x="419097" y="217147"/>
                    <a:pt x="415182" y="221147"/>
                  </a:cubicBezTo>
                  <a:lnTo>
                    <a:pt x="213909" y="422083"/>
                  </a:lnTo>
                  <a:cubicBezTo>
                    <a:pt x="211952" y="424038"/>
                    <a:pt x="209371" y="425016"/>
                    <a:pt x="206791" y="425016"/>
                  </a:cubicBezTo>
                  <a:cubicBezTo>
                    <a:pt x="204210" y="425016"/>
                    <a:pt x="201719" y="424038"/>
                    <a:pt x="199672" y="422083"/>
                  </a:cubicBezTo>
                  <a:cubicBezTo>
                    <a:pt x="195757" y="418173"/>
                    <a:pt x="195757" y="411863"/>
                    <a:pt x="199672" y="407864"/>
                  </a:cubicBezTo>
                  <a:close/>
                  <a:moveTo>
                    <a:pt x="221004" y="129129"/>
                  </a:moveTo>
                  <a:lnTo>
                    <a:pt x="292743" y="200848"/>
                  </a:lnTo>
                  <a:lnTo>
                    <a:pt x="353623" y="200848"/>
                  </a:lnTo>
                  <a:cubicBezTo>
                    <a:pt x="357629" y="200848"/>
                    <a:pt x="361367" y="203248"/>
                    <a:pt x="362880" y="206980"/>
                  </a:cubicBezTo>
                  <a:cubicBezTo>
                    <a:pt x="364482" y="210802"/>
                    <a:pt x="363592" y="215068"/>
                    <a:pt x="360744" y="218000"/>
                  </a:cubicBezTo>
                  <a:lnTo>
                    <a:pt x="328346" y="250438"/>
                  </a:lnTo>
                  <a:cubicBezTo>
                    <a:pt x="328346" y="250438"/>
                    <a:pt x="328346" y="250438"/>
                    <a:pt x="328257" y="250438"/>
                  </a:cubicBezTo>
                  <a:cubicBezTo>
                    <a:pt x="328257" y="250527"/>
                    <a:pt x="328257" y="250527"/>
                    <a:pt x="328168" y="250527"/>
                  </a:cubicBezTo>
                  <a:lnTo>
                    <a:pt x="211480" y="367481"/>
                  </a:lnTo>
                  <a:cubicBezTo>
                    <a:pt x="209611" y="369437"/>
                    <a:pt x="207030" y="370414"/>
                    <a:pt x="204359" y="370414"/>
                  </a:cubicBezTo>
                  <a:cubicBezTo>
                    <a:pt x="203113" y="370414"/>
                    <a:pt x="201778" y="370148"/>
                    <a:pt x="200532" y="369703"/>
                  </a:cubicBezTo>
                  <a:cubicBezTo>
                    <a:pt x="196794" y="368103"/>
                    <a:pt x="194301" y="364460"/>
                    <a:pt x="194301" y="360372"/>
                  </a:cubicBezTo>
                  <a:lnTo>
                    <a:pt x="194301" y="285542"/>
                  </a:lnTo>
                  <a:lnTo>
                    <a:pt x="127813" y="219156"/>
                  </a:lnTo>
                  <a:lnTo>
                    <a:pt x="127813" y="544957"/>
                  </a:lnTo>
                  <a:lnTo>
                    <a:pt x="297727" y="374769"/>
                  </a:lnTo>
                  <a:cubicBezTo>
                    <a:pt x="297727" y="374769"/>
                    <a:pt x="297727" y="374680"/>
                    <a:pt x="297816" y="374680"/>
                  </a:cubicBezTo>
                  <a:cubicBezTo>
                    <a:pt x="297816" y="374591"/>
                    <a:pt x="297905" y="374591"/>
                    <a:pt x="297905" y="374591"/>
                  </a:cubicBezTo>
                  <a:lnTo>
                    <a:pt x="375074" y="297273"/>
                  </a:lnTo>
                  <a:cubicBezTo>
                    <a:pt x="375074" y="297184"/>
                    <a:pt x="375074" y="297184"/>
                    <a:pt x="375163" y="297184"/>
                  </a:cubicBezTo>
                  <a:lnTo>
                    <a:pt x="542851" y="129129"/>
                  </a:lnTo>
                  <a:lnTo>
                    <a:pt x="478500" y="129129"/>
                  </a:lnTo>
                  <a:lnTo>
                    <a:pt x="478500" y="154013"/>
                  </a:lnTo>
                  <a:cubicBezTo>
                    <a:pt x="478500" y="159612"/>
                    <a:pt x="474049" y="164056"/>
                    <a:pt x="468442" y="164056"/>
                  </a:cubicBezTo>
                  <a:cubicBezTo>
                    <a:pt x="462924" y="164056"/>
                    <a:pt x="458384" y="159612"/>
                    <a:pt x="458384" y="154013"/>
                  </a:cubicBezTo>
                  <a:lnTo>
                    <a:pt x="458384" y="129129"/>
                  </a:lnTo>
                  <a:lnTo>
                    <a:pt x="417352" y="129129"/>
                  </a:lnTo>
                  <a:lnTo>
                    <a:pt x="417352" y="166366"/>
                  </a:lnTo>
                  <a:cubicBezTo>
                    <a:pt x="417352" y="171876"/>
                    <a:pt x="412902" y="176409"/>
                    <a:pt x="407294" y="176409"/>
                  </a:cubicBezTo>
                  <a:cubicBezTo>
                    <a:pt x="401776" y="176409"/>
                    <a:pt x="397237" y="171876"/>
                    <a:pt x="397237" y="166366"/>
                  </a:cubicBezTo>
                  <a:lnTo>
                    <a:pt x="397237" y="129129"/>
                  </a:lnTo>
                  <a:lnTo>
                    <a:pt x="356205" y="129129"/>
                  </a:lnTo>
                  <a:lnTo>
                    <a:pt x="356205" y="154013"/>
                  </a:lnTo>
                  <a:cubicBezTo>
                    <a:pt x="356205" y="159612"/>
                    <a:pt x="351665" y="164056"/>
                    <a:pt x="346147" y="164056"/>
                  </a:cubicBezTo>
                  <a:cubicBezTo>
                    <a:pt x="340539" y="164056"/>
                    <a:pt x="336089" y="159612"/>
                    <a:pt x="336089" y="154013"/>
                  </a:cubicBezTo>
                  <a:lnTo>
                    <a:pt x="336089" y="129129"/>
                  </a:lnTo>
                  <a:lnTo>
                    <a:pt x="294968" y="129129"/>
                  </a:lnTo>
                  <a:lnTo>
                    <a:pt x="294968" y="166366"/>
                  </a:lnTo>
                  <a:cubicBezTo>
                    <a:pt x="294968" y="171876"/>
                    <a:pt x="290518" y="176409"/>
                    <a:pt x="284910" y="176409"/>
                  </a:cubicBezTo>
                  <a:cubicBezTo>
                    <a:pt x="279392" y="176409"/>
                    <a:pt x="274853" y="171876"/>
                    <a:pt x="274853" y="166366"/>
                  </a:cubicBezTo>
                  <a:lnTo>
                    <a:pt x="274853" y="129129"/>
                  </a:lnTo>
                  <a:close/>
                  <a:moveTo>
                    <a:pt x="87493" y="24262"/>
                  </a:moveTo>
                  <a:lnTo>
                    <a:pt x="24299" y="87360"/>
                  </a:lnTo>
                  <a:lnTo>
                    <a:pt x="243878" y="306605"/>
                  </a:lnTo>
                  <a:lnTo>
                    <a:pt x="268355" y="282076"/>
                  </a:lnTo>
                  <a:cubicBezTo>
                    <a:pt x="264706" y="278166"/>
                    <a:pt x="264795" y="272034"/>
                    <a:pt x="268622" y="268213"/>
                  </a:cubicBezTo>
                  <a:lnTo>
                    <a:pt x="300220" y="236663"/>
                  </a:lnTo>
                  <a:lnTo>
                    <a:pt x="267198" y="203692"/>
                  </a:lnTo>
                  <a:lnTo>
                    <a:pt x="244323" y="226532"/>
                  </a:lnTo>
                  <a:cubicBezTo>
                    <a:pt x="242365" y="228487"/>
                    <a:pt x="239784" y="229465"/>
                    <a:pt x="237203" y="229465"/>
                  </a:cubicBezTo>
                  <a:cubicBezTo>
                    <a:pt x="234622" y="229465"/>
                    <a:pt x="232040" y="228487"/>
                    <a:pt x="230082" y="226532"/>
                  </a:cubicBezTo>
                  <a:cubicBezTo>
                    <a:pt x="226166" y="222622"/>
                    <a:pt x="226166" y="216223"/>
                    <a:pt x="230082" y="212313"/>
                  </a:cubicBezTo>
                  <a:lnTo>
                    <a:pt x="252957" y="189473"/>
                  </a:lnTo>
                  <a:lnTo>
                    <a:pt x="219936" y="156502"/>
                  </a:lnTo>
                  <a:lnTo>
                    <a:pt x="188338" y="188051"/>
                  </a:lnTo>
                  <a:cubicBezTo>
                    <a:pt x="186380" y="190006"/>
                    <a:pt x="183798" y="190984"/>
                    <a:pt x="181217" y="190984"/>
                  </a:cubicBezTo>
                  <a:cubicBezTo>
                    <a:pt x="178636" y="190984"/>
                    <a:pt x="176055" y="190006"/>
                    <a:pt x="174097" y="188051"/>
                  </a:cubicBezTo>
                  <a:cubicBezTo>
                    <a:pt x="170180" y="184141"/>
                    <a:pt x="170180" y="177831"/>
                    <a:pt x="174097" y="173832"/>
                  </a:cubicBezTo>
                  <a:lnTo>
                    <a:pt x="205695" y="142282"/>
                  </a:lnTo>
                  <a:lnTo>
                    <a:pt x="172762" y="109400"/>
                  </a:lnTo>
                  <a:lnTo>
                    <a:pt x="149798" y="132240"/>
                  </a:lnTo>
                  <a:cubicBezTo>
                    <a:pt x="147840" y="134195"/>
                    <a:pt x="145259" y="135173"/>
                    <a:pt x="142766" y="135173"/>
                  </a:cubicBezTo>
                  <a:cubicBezTo>
                    <a:pt x="140185" y="135173"/>
                    <a:pt x="137604" y="134195"/>
                    <a:pt x="135646" y="132240"/>
                  </a:cubicBezTo>
                  <a:cubicBezTo>
                    <a:pt x="131641" y="128330"/>
                    <a:pt x="131641" y="121931"/>
                    <a:pt x="135646" y="118021"/>
                  </a:cubicBezTo>
                  <a:lnTo>
                    <a:pt x="158521" y="95181"/>
                  </a:lnTo>
                  <a:lnTo>
                    <a:pt x="125499" y="62210"/>
                  </a:lnTo>
                  <a:lnTo>
                    <a:pt x="93902" y="93759"/>
                  </a:lnTo>
                  <a:cubicBezTo>
                    <a:pt x="91944" y="95714"/>
                    <a:pt x="89362" y="96692"/>
                    <a:pt x="86781" y="96692"/>
                  </a:cubicBezTo>
                  <a:cubicBezTo>
                    <a:pt x="84200" y="96692"/>
                    <a:pt x="81619" y="95714"/>
                    <a:pt x="79661" y="93759"/>
                  </a:cubicBezTo>
                  <a:cubicBezTo>
                    <a:pt x="75744" y="89849"/>
                    <a:pt x="75744" y="83450"/>
                    <a:pt x="79661" y="79539"/>
                  </a:cubicBezTo>
                  <a:lnTo>
                    <a:pt x="111258" y="47990"/>
                  </a:lnTo>
                  <a:close/>
                  <a:moveTo>
                    <a:pt x="87493" y="0"/>
                  </a:moveTo>
                  <a:cubicBezTo>
                    <a:pt x="90163" y="0"/>
                    <a:pt x="92745" y="1066"/>
                    <a:pt x="94614" y="2933"/>
                  </a:cubicBezTo>
                  <a:lnTo>
                    <a:pt x="200888" y="109045"/>
                  </a:lnTo>
                  <a:lnTo>
                    <a:pt x="567150" y="109045"/>
                  </a:lnTo>
                  <a:cubicBezTo>
                    <a:pt x="571156" y="109045"/>
                    <a:pt x="574894" y="111444"/>
                    <a:pt x="576407" y="115266"/>
                  </a:cubicBezTo>
                  <a:cubicBezTo>
                    <a:pt x="578009" y="118998"/>
                    <a:pt x="577119" y="123264"/>
                    <a:pt x="574271" y="126197"/>
                  </a:cubicBezTo>
                  <a:lnTo>
                    <a:pt x="396436" y="304294"/>
                  </a:lnTo>
                  <a:lnTo>
                    <a:pt x="604711" y="512252"/>
                  </a:lnTo>
                  <a:cubicBezTo>
                    <a:pt x="606580" y="514118"/>
                    <a:pt x="607648" y="516696"/>
                    <a:pt x="607648" y="519362"/>
                  </a:cubicBezTo>
                  <a:cubicBezTo>
                    <a:pt x="607648" y="522028"/>
                    <a:pt x="606580" y="524516"/>
                    <a:pt x="604711" y="526471"/>
                  </a:cubicBezTo>
                  <a:lnTo>
                    <a:pt x="599727" y="531359"/>
                  </a:lnTo>
                  <a:cubicBezTo>
                    <a:pt x="599371" y="532070"/>
                    <a:pt x="598837" y="532693"/>
                    <a:pt x="598214" y="533315"/>
                  </a:cubicBezTo>
                  <a:lnTo>
                    <a:pt x="566171" y="565308"/>
                  </a:lnTo>
                  <a:cubicBezTo>
                    <a:pt x="565548" y="565930"/>
                    <a:pt x="564925" y="566463"/>
                    <a:pt x="564213" y="566819"/>
                  </a:cubicBezTo>
                  <a:lnTo>
                    <a:pt x="527275" y="603789"/>
                  </a:lnTo>
                  <a:cubicBezTo>
                    <a:pt x="525317" y="605744"/>
                    <a:pt x="522736" y="606722"/>
                    <a:pt x="520155" y="606722"/>
                  </a:cubicBezTo>
                  <a:cubicBezTo>
                    <a:pt x="517574" y="606722"/>
                    <a:pt x="514992" y="605744"/>
                    <a:pt x="513034" y="603789"/>
                  </a:cubicBezTo>
                  <a:lnTo>
                    <a:pt x="304937" y="396009"/>
                  </a:lnTo>
                  <a:lnTo>
                    <a:pt x="124876" y="576328"/>
                  </a:lnTo>
                  <a:cubicBezTo>
                    <a:pt x="123007" y="578283"/>
                    <a:pt x="120426" y="579261"/>
                    <a:pt x="117756" y="579261"/>
                  </a:cubicBezTo>
                  <a:cubicBezTo>
                    <a:pt x="116509" y="579261"/>
                    <a:pt x="115174" y="579083"/>
                    <a:pt x="113928" y="578550"/>
                  </a:cubicBezTo>
                  <a:cubicBezTo>
                    <a:pt x="110190" y="576950"/>
                    <a:pt x="107698" y="573307"/>
                    <a:pt x="107698" y="569218"/>
                  </a:cubicBezTo>
                  <a:lnTo>
                    <a:pt x="107698" y="199071"/>
                  </a:lnTo>
                  <a:lnTo>
                    <a:pt x="2937" y="94470"/>
                  </a:lnTo>
                  <a:cubicBezTo>
                    <a:pt x="-979" y="90559"/>
                    <a:pt x="-979" y="84161"/>
                    <a:pt x="2937" y="80250"/>
                  </a:cubicBezTo>
                  <a:lnTo>
                    <a:pt x="80373" y="2933"/>
                  </a:lnTo>
                  <a:cubicBezTo>
                    <a:pt x="82242" y="1066"/>
                    <a:pt x="84823" y="0"/>
                    <a:pt x="87493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paint-palette-and-brush_27557">
              <a:extLst>
                <a:ext uri="{FF2B5EF4-FFF2-40B4-BE49-F238E27FC236}">
                  <a16:creationId xmlns:a16="http://schemas.microsoft.com/office/drawing/2014/main" id="{761B1376-43E6-43B3-B7E8-6D756C5C15E6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6374804" y="5163542"/>
              <a:ext cx="609684" cy="551923"/>
            </a:xfrm>
            <a:custGeom>
              <a:avLst/>
              <a:gdLst>
                <a:gd name="connsiteX0" fmla="*/ 203544 w 605680"/>
                <a:gd name="connsiteY0" fmla="*/ 393040 h 548298"/>
                <a:gd name="connsiteX1" fmla="*/ 155404 w 605680"/>
                <a:gd name="connsiteY1" fmla="*/ 441108 h 548298"/>
                <a:gd name="connsiteX2" fmla="*/ 203544 w 605680"/>
                <a:gd name="connsiteY2" fmla="*/ 489002 h 548298"/>
                <a:gd name="connsiteX3" fmla="*/ 251511 w 605680"/>
                <a:gd name="connsiteY3" fmla="*/ 441108 h 548298"/>
                <a:gd name="connsiteX4" fmla="*/ 203544 w 605680"/>
                <a:gd name="connsiteY4" fmla="*/ 393040 h 548298"/>
                <a:gd name="connsiteX5" fmla="*/ 109182 w 605680"/>
                <a:gd name="connsiteY5" fmla="*/ 297078 h 548298"/>
                <a:gd name="connsiteX6" fmla="*/ 61215 w 605680"/>
                <a:gd name="connsiteY6" fmla="*/ 344972 h 548298"/>
                <a:gd name="connsiteX7" fmla="*/ 109182 w 605680"/>
                <a:gd name="connsiteY7" fmla="*/ 393040 h 548298"/>
                <a:gd name="connsiteX8" fmla="*/ 157322 w 605680"/>
                <a:gd name="connsiteY8" fmla="*/ 344972 h 548298"/>
                <a:gd name="connsiteX9" fmla="*/ 109182 w 605680"/>
                <a:gd name="connsiteY9" fmla="*/ 297078 h 548298"/>
                <a:gd name="connsiteX10" fmla="*/ 449089 w 605680"/>
                <a:gd name="connsiteY10" fmla="*/ 177613 h 548298"/>
                <a:gd name="connsiteX11" fmla="*/ 453101 w 605680"/>
                <a:gd name="connsiteY11" fmla="*/ 181270 h 548298"/>
                <a:gd name="connsiteX12" fmla="*/ 519216 w 605680"/>
                <a:gd name="connsiteY12" fmla="*/ 216796 h 548298"/>
                <a:gd name="connsiteX13" fmla="*/ 461824 w 605680"/>
                <a:gd name="connsiteY13" fmla="*/ 294118 h 548298"/>
                <a:gd name="connsiteX14" fmla="*/ 418212 w 605680"/>
                <a:gd name="connsiteY14" fmla="*/ 311881 h 548298"/>
                <a:gd name="connsiteX15" fmla="*/ 411758 w 605680"/>
                <a:gd name="connsiteY15" fmla="*/ 265210 h 548298"/>
                <a:gd name="connsiteX16" fmla="*/ 136915 w 605680"/>
                <a:gd name="connsiteY16" fmla="*/ 173425 h 548298"/>
                <a:gd name="connsiteX17" fmla="*/ 88949 w 605680"/>
                <a:gd name="connsiteY17" fmla="*/ 221319 h 548298"/>
                <a:gd name="connsiteX18" fmla="*/ 136915 w 605680"/>
                <a:gd name="connsiteY18" fmla="*/ 269387 h 548298"/>
                <a:gd name="connsiteX19" fmla="*/ 185056 w 605680"/>
                <a:gd name="connsiteY19" fmla="*/ 221319 h 548298"/>
                <a:gd name="connsiteX20" fmla="*/ 136915 w 605680"/>
                <a:gd name="connsiteY20" fmla="*/ 173425 h 548298"/>
                <a:gd name="connsiteX21" fmla="*/ 479079 w 605680"/>
                <a:gd name="connsiteY21" fmla="*/ 107118 h 548298"/>
                <a:gd name="connsiteX22" fmla="*/ 499309 w 605680"/>
                <a:gd name="connsiteY22" fmla="*/ 135840 h 548298"/>
                <a:gd name="connsiteX23" fmla="*/ 571858 w 605680"/>
                <a:gd name="connsiteY23" fmla="*/ 145762 h 548298"/>
                <a:gd name="connsiteX24" fmla="*/ 540467 w 605680"/>
                <a:gd name="connsiteY24" fmla="*/ 188061 h 548298"/>
                <a:gd name="connsiteX25" fmla="*/ 461988 w 605680"/>
                <a:gd name="connsiteY25" fmla="*/ 147328 h 548298"/>
                <a:gd name="connsiteX26" fmla="*/ 242266 w 605680"/>
                <a:gd name="connsiteY26" fmla="*/ 90351 h 548298"/>
                <a:gd name="connsiteX27" fmla="*/ 194300 w 605680"/>
                <a:gd name="connsiteY27" fmla="*/ 138245 h 548298"/>
                <a:gd name="connsiteX28" fmla="*/ 242266 w 605680"/>
                <a:gd name="connsiteY28" fmla="*/ 186313 h 548298"/>
                <a:gd name="connsiteX29" fmla="*/ 290407 w 605680"/>
                <a:gd name="connsiteY29" fmla="*/ 138245 h 548298"/>
                <a:gd name="connsiteX30" fmla="*/ 242266 w 605680"/>
                <a:gd name="connsiteY30" fmla="*/ 90351 h 548298"/>
                <a:gd name="connsiteX31" fmla="*/ 305846 w 605680"/>
                <a:gd name="connsiteY31" fmla="*/ 28897 h 548298"/>
                <a:gd name="connsiteX32" fmla="*/ 465353 w 605680"/>
                <a:gd name="connsiteY32" fmla="*/ 97840 h 548298"/>
                <a:gd name="connsiteX33" fmla="*/ 448783 w 605680"/>
                <a:gd name="connsiteY33" fmla="*/ 136852 h 548298"/>
                <a:gd name="connsiteX34" fmla="*/ 408317 w 605680"/>
                <a:gd name="connsiteY34" fmla="*/ 231594 h 548298"/>
                <a:gd name="connsiteX35" fmla="*/ 393491 w 605680"/>
                <a:gd name="connsiteY35" fmla="*/ 258589 h 548298"/>
                <a:gd name="connsiteX36" fmla="*/ 416864 w 605680"/>
                <a:gd name="connsiteY36" fmla="*/ 333129 h 548298"/>
                <a:gd name="connsiteX37" fmla="*/ 467272 w 605680"/>
                <a:gd name="connsiteY37" fmla="*/ 311185 h 548298"/>
                <a:gd name="connsiteX38" fmla="*/ 483319 w 605680"/>
                <a:gd name="connsiteY38" fmla="*/ 295162 h 548298"/>
                <a:gd name="connsiteX39" fmla="*/ 530587 w 605680"/>
                <a:gd name="connsiteY39" fmla="*/ 231594 h 548298"/>
                <a:gd name="connsiteX40" fmla="*/ 525180 w 605680"/>
                <a:gd name="connsiteY40" fmla="*/ 318500 h 548298"/>
                <a:gd name="connsiteX41" fmla="*/ 379363 w 605680"/>
                <a:gd name="connsiteY41" fmla="*/ 415855 h 548298"/>
                <a:gd name="connsiteX42" fmla="*/ 346920 w 605680"/>
                <a:gd name="connsiteY42" fmla="*/ 431529 h 548298"/>
                <a:gd name="connsiteX43" fmla="*/ 79007 w 605680"/>
                <a:gd name="connsiteY43" fmla="*/ 485867 h 548298"/>
                <a:gd name="connsiteX44" fmla="*/ 231801 w 605680"/>
                <a:gd name="connsiteY44" fmla="*/ 33052 h 548298"/>
                <a:gd name="connsiteX45" fmla="*/ 305846 w 605680"/>
                <a:gd name="connsiteY45" fmla="*/ 28897 h 548298"/>
                <a:gd name="connsiteX46" fmla="*/ 590540 w 605680"/>
                <a:gd name="connsiteY46" fmla="*/ 0 h 548298"/>
                <a:gd name="connsiteX47" fmla="*/ 602576 w 605680"/>
                <a:gd name="connsiteY47" fmla="*/ 90717 h 548298"/>
                <a:gd name="connsiteX48" fmla="*/ 588970 w 605680"/>
                <a:gd name="connsiteY48" fmla="*/ 121711 h 548298"/>
                <a:gd name="connsiteX49" fmla="*/ 505063 w 605680"/>
                <a:gd name="connsiteY49" fmla="*/ 129024 h 548298"/>
                <a:gd name="connsiteX50" fmla="*/ 497736 w 605680"/>
                <a:gd name="connsiteY50" fmla="*/ 45098 h 548298"/>
                <a:gd name="connsiteX51" fmla="*/ 501399 w 605680"/>
                <a:gd name="connsiteY51" fmla="*/ 41093 h 548298"/>
                <a:gd name="connsiteX52" fmla="*/ 501225 w 605680"/>
                <a:gd name="connsiteY52" fmla="*/ 40919 h 548298"/>
                <a:gd name="connsiteX53" fmla="*/ 555651 w 605680"/>
                <a:gd name="connsiteY53" fmla="*/ 8880 h 548298"/>
                <a:gd name="connsiteX54" fmla="*/ 590540 w 605680"/>
                <a:gd name="connsiteY54" fmla="*/ 0 h 54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05680" h="548298">
                  <a:moveTo>
                    <a:pt x="203544" y="393040"/>
                  </a:moveTo>
                  <a:cubicBezTo>
                    <a:pt x="177032" y="393040"/>
                    <a:pt x="155404" y="414462"/>
                    <a:pt x="155404" y="441108"/>
                  </a:cubicBezTo>
                  <a:cubicBezTo>
                    <a:pt x="155404" y="467580"/>
                    <a:pt x="177032" y="489002"/>
                    <a:pt x="203544" y="489002"/>
                  </a:cubicBezTo>
                  <a:cubicBezTo>
                    <a:pt x="230057" y="489002"/>
                    <a:pt x="251511" y="467580"/>
                    <a:pt x="251511" y="441108"/>
                  </a:cubicBezTo>
                  <a:cubicBezTo>
                    <a:pt x="251511" y="414462"/>
                    <a:pt x="230057" y="393040"/>
                    <a:pt x="203544" y="393040"/>
                  </a:cubicBezTo>
                  <a:close/>
                  <a:moveTo>
                    <a:pt x="109182" y="297078"/>
                  </a:moveTo>
                  <a:cubicBezTo>
                    <a:pt x="82669" y="297078"/>
                    <a:pt x="61215" y="318500"/>
                    <a:pt x="61215" y="344972"/>
                  </a:cubicBezTo>
                  <a:cubicBezTo>
                    <a:pt x="61215" y="371444"/>
                    <a:pt x="82669" y="393040"/>
                    <a:pt x="109182" y="393040"/>
                  </a:cubicBezTo>
                  <a:cubicBezTo>
                    <a:pt x="135694" y="393040"/>
                    <a:pt x="157322" y="371444"/>
                    <a:pt x="157322" y="344972"/>
                  </a:cubicBezTo>
                  <a:cubicBezTo>
                    <a:pt x="157322" y="318500"/>
                    <a:pt x="135694" y="297078"/>
                    <a:pt x="109182" y="297078"/>
                  </a:cubicBezTo>
                  <a:close/>
                  <a:moveTo>
                    <a:pt x="449089" y="177613"/>
                  </a:moveTo>
                  <a:cubicBezTo>
                    <a:pt x="450310" y="178832"/>
                    <a:pt x="451706" y="180051"/>
                    <a:pt x="453101" y="181270"/>
                  </a:cubicBezTo>
                  <a:cubicBezTo>
                    <a:pt x="468453" y="194157"/>
                    <a:pt x="492526" y="210701"/>
                    <a:pt x="519216" y="216796"/>
                  </a:cubicBezTo>
                  <a:lnTo>
                    <a:pt x="461824" y="294118"/>
                  </a:lnTo>
                  <a:cubicBezTo>
                    <a:pt x="449438" y="310836"/>
                    <a:pt x="430075" y="318673"/>
                    <a:pt x="418212" y="311881"/>
                  </a:cubicBezTo>
                  <a:cubicBezTo>
                    <a:pt x="406525" y="305089"/>
                    <a:pt x="403559" y="284192"/>
                    <a:pt x="411758" y="265210"/>
                  </a:cubicBezTo>
                  <a:close/>
                  <a:moveTo>
                    <a:pt x="136915" y="173425"/>
                  </a:moveTo>
                  <a:cubicBezTo>
                    <a:pt x="110403" y="173425"/>
                    <a:pt x="88949" y="194847"/>
                    <a:pt x="88949" y="221319"/>
                  </a:cubicBezTo>
                  <a:cubicBezTo>
                    <a:pt x="88949" y="247791"/>
                    <a:pt x="110403" y="269387"/>
                    <a:pt x="136915" y="269387"/>
                  </a:cubicBezTo>
                  <a:cubicBezTo>
                    <a:pt x="163427" y="269387"/>
                    <a:pt x="185056" y="247791"/>
                    <a:pt x="185056" y="221319"/>
                  </a:cubicBezTo>
                  <a:cubicBezTo>
                    <a:pt x="185056" y="194847"/>
                    <a:pt x="163427" y="173425"/>
                    <a:pt x="136915" y="173425"/>
                  </a:cubicBezTo>
                  <a:close/>
                  <a:moveTo>
                    <a:pt x="479079" y="107118"/>
                  </a:moveTo>
                  <a:cubicBezTo>
                    <a:pt x="483090" y="117910"/>
                    <a:pt x="489892" y="127832"/>
                    <a:pt x="499309" y="135840"/>
                  </a:cubicBezTo>
                  <a:cubicBezTo>
                    <a:pt x="520237" y="153247"/>
                    <a:pt x="548489" y="156206"/>
                    <a:pt x="571858" y="145762"/>
                  </a:cubicBezTo>
                  <a:lnTo>
                    <a:pt x="540467" y="188061"/>
                  </a:lnTo>
                  <a:cubicBezTo>
                    <a:pt x="510296" y="188409"/>
                    <a:pt x="477161" y="162298"/>
                    <a:pt x="461988" y="147328"/>
                  </a:cubicBezTo>
                  <a:close/>
                  <a:moveTo>
                    <a:pt x="242266" y="90351"/>
                  </a:moveTo>
                  <a:cubicBezTo>
                    <a:pt x="215754" y="90351"/>
                    <a:pt x="194300" y="111773"/>
                    <a:pt x="194300" y="138245"/>
                  </a:cubicBezTo>
                  <a:cubicBezTo>
                    <a:pt x="194300" y="164717"/>
                    <a:pt x="215754" y="186313"/>
                    <a:pt x="242266" y="186313"/>
                  </a:cubicBezTo>
                  <a:cubicBezTo>
                    <a:pt x="268953" y="186313"/>
                    <a:pt x="290407" y="164717"/>
                    <a:pt x="290407" y="138245"/>
                  </a:cubicBezTo>
                  <a:cubicBezTo>
                    <a:pt x="290407" y="111773"/>
                    <a:pt x="268779" y="90351"/>
                    <a:pt x="242266" y="90351"/>
                  </a:cubicBezTo>
                  <a:close/>
                  <a:moveTo>
                    <a:pt x="305846" y="28897"/>
                  </a:moveTo>
                  <a:cubicBezTo>
                    <a:pt x="374664" y="32824"/>
                    <a:pt x="427809" y="59699"/>
                    <a:pt x="465353" y="97840"/>
                  </a:cubicBezTo>
                  <a:lnTo>
                    <a:pt x="448783" y="136852"/>
                  </a:lnTo>
                  <a:lnTo>
                    <a:pt x="408317" y="231594"/>
                  </a:lnTo>
                  <a:cubicBezTo>
                    <a:pt x="402212" y="239083"/>
                    <a:pt x="396979" y="248139"/>
                    <a:pt x="393491" y="258589"/>
                  </a:cubicBezTo>
                  <a:cubicBezTo>
                    <a:pt x="382502" y="292028"/>
                    <a:pt x="392968" y="325466"/>
                    <a:pt x="416864" y="333129"/>
                  </a:cubicBezTo>
                  <a:cubicBezTo>
                    <a:pt x="434131" y="338876"/>
                    <a:pt x="453667" y="329472"/>
                    <a:pt x="467272" y="311185"/>
                  </a:cubicBezTo>
                  <a:cubicBezTo>
                    <a:pt x="473202" y="306831"/>
                    <a:pt x="478784" y="301432"/>
                    <a:pt x="483319" y="295162"/>
                  </a:cubicBezTo>
                  <a:lnTo>
                    <a:pt x="530587" y="231594"/>
                  </a:lnTo>
                  <a:cubicBezTo>
                    <a:pt x="534599" y="261550"/>
                    <a:pt x="532855" y="291331"/>
                    <a:pt x="525180" y="318500"/>
                  </a:cubicBezTo>
                  <a:cubicBezTo>
                    <a:pt x="497621" y="415681"/>
                    <a:pt x="418259" y="420035"/>
                    <a:pt x="379363" y="415855"/>
                  </a:cubicBezTo>
                  <a:cubicBezTo>
                    <a:pt x="367153" y="414636"/>
                    <a:pt x="352850" y="420906"/>
                    <a:pt x="346920" y="431529"/>
                  </a:cubicBezTo>
                  <a:cubicBezTo>
                    <a:pt x="293547" y="525575"/>
                    <a:pt x="219766" y="610391"/>
                    <a:pt x="79007" y="485867"/>
                  </a:cubicBezTo>
                  <a:cubicBezTo>
                    <a:pt x="-71346" y="352983"/>
                    <a:pt x="167" y="69974"/>
                    <a:pt x="231801" y="33052"/>
                  </a:cubicBezTo>
                  <a:cubicBezTo>
                    <a:pt x="258226" y="28829"/>
                    <a:pt x="282907" y="27588"/>
                    <a:pt x="305846" y="28897"/>
                  </a:cubicBezTo>
                  <a:close/>
                  <a:moveTo>
                    <a:pt x="590540" y="0"/>
                  </a:moveTo>
                  <a:cubicBezTo>
                    <a:pt x="590540" y="0"/>
                    <a:pt x="613915" y="36566"/>
                    <a:pt x="602576" y="90717"/>
                  </a:cubicBezTo>
                  <a:cubicBezTo>
                    <a:pt x="601181" y="101687"/>
                    <a:pt x="596645" y="112483"/>
                    <a:pt x="588970" y="121711"/>
                  </a:cubicBezTo>
                  <a:cubicBezTo>
                    <a:pt x="567862" y="146785"/>
                    <a:pt x="530357" y="150093"/>
                    <a:pt x="505063" y="129024"/>
                  </a:cubicBezTo>
                  <a:cubicBezTo>
                    <a:pt x="479768" y="107781"/>
                    <a:pt x="476454" y="70345"/>
                    <a:pt x="497736" y="45098"/>
                  </a:cubicBezTo>
                  <a:cubicBezTo>
                    <a:pt x="498957" y="43705"/>
                    <a:pt x="500178" y="42312"/>
                    <a:pt x="501399" y="41093"/>
                  </a:cubicBezTo>
                  <a:lnTo>
                    <a:pt x="501225" y="40919"/>
                  </a:lnTo>
                  <a:cubicBezTo>
                    <a:pt x="501225" y="40919"/>
                    <a:pt x="524600" y="10796"/>
                    <a:pt x="555651" y="8880"/>
                  </a:cubicBezTo>
                  <a:cubicBezTo>
                    <a:pt x="586876" y="6791"/>
                    <a:pt x="590540" y="0"/>
                    <a:pt x="59054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paper-aeroplane-shape_18344">
              <a:extLst>
                <a:ext uri="{FF2B5EF4-FFF2-40B4-BE49-F238E27FC236}">
                  <a16:creationId xmlns:a16="http://schemas.microsoft.com/office/drawing/2014/main" id="{07668CF8-4F8D-49E0-B094-82C5D9140397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10342391" y="5715000"/>
              <a:ext cx="586846" cy="609685"/>
            </a:xfrm>
            <a:custGeom>
              <a:avLst/>
              <a:gdLst>
                <a:gd name="connsiteX0" fmla="*/ 252617 w 585586"/>
                <a:gd name="connsiteY0" fmla="*/ 479831 h 608375"/>
                <a:gd name="connsiteX1" fmla="*/ 261886 w 585586"/>
                <a:gd name="connsiteY1" fmla="*/ 483766 h 608375"/>
                <a:gd name="connsiteX2" fmla="*/ 265725 w 585586"/>
                <a:gd name="connsiteY2" fmla="*/ 493071 h 608375"/>
                <a:gd name="connsiteX3" fmla="*/ 261888 w 585586"/>
                <a:gd name="connsiteY3" fmla="*/ 502371 h 608375"/>
                <a:gd name="connsiteX4" fmla="*/ 250824 w 585586"/>
                <a:gd name="connsiteY4" fmla="*/ 513294 h 608375"/>
                <a:gd name="connsiteX5" fmla="*/ 250825 w 585586"/>
                <a:gd name="connsiteY5" fmla="*/ 513295 h 608375"/>
                <a:gd name="connsiteX6" fmla="*/ 250796 w 585586"/>
                <a:gd name="connsiteY6" fmla="*/ 513324 h 608375"/>
                <a:gd name="connsiteX7" fmla="*/ 235320 w 585586"/>
                <a:gd name="connsiteY7" fmla="*/ 491550 h 608375"/>
                <a:gd name="connsiteX8" fmla="*/ 235350 w 585586"/>
                <a:gd name="connsiteY8" fmla="*/ 491520 h 608375"/>
                <a:gd name="connsiteX9" fmla="*/ 235362 w 585586"/>
                <a:gd name="connsiteY9" fmla="*/ 491537 h 608375"/>
                <a:gd name="connsiteX10" fmla="*/ 243276 w 585586"/>
                <a:gd name="connsiteY10" fmla="*/ 483637 h 608375"/>
                <a:gd name="connsiteX11" fmla="*/ 134866 w 585586"/>
                <a:gd name="connsiteY11" fmla="*/ 417276 h 608375"/>
                <a:gd name="connsiteX12" fmla="*/ 149111 w 585586"/>
                <a:gd name="connsiteY12" fmla="*/ 429433 h 608375"/>
                <a:gd name="connsiteX13" fmla="*/ 160069 w 585586"/>
                <a:gd name="connsiteY13" fmla="*/ 565949 h 608375"/>
                <a:gd name="connsiteX14" fmla="*/ 235312 w 585586"/>
                <a:gd name="connsiteY14" fmla="*/ 491552 h 608375"/>
                <a:gd name="connsiteX15" fmla="*/ 250774 w 585586"/>
                <a:gd name="connsiteY15" fmla="*/ 513312 h 608375"/>
                <a:gd name="connsiteX16" fmla="*/ 158486 w 585586"/>
                <a:gd name="connsiteY16" fmla="*/ 604607 h 608375"/>
                <a:gd name="connsiteX17" fmla="*/ 149233 w 585586"/>
                <a:gd name="connsiteY17" fmla="*/ 608375 h 608375"/>
                <a:gd name="connsiteX18" fmla="*/ 144606 w 585586"/>
                <a:gd name="connsiteY18" fmla="*/ 607524 h 608375"/>
                <a:gd name="connsiteX19" fmla="*/ 136084 w 585586"/>
                <a:gd name="connsiteY19" fmla="*/ 596219 h 608375"/>
                <a:gd name="connsiteX20" fmla="*/ 122813 w 585586"/>
                <a:gd name="connsiteY20" fmla="*/ 431499 h 608375"/>
                <a:gd name="connsiteX21" fmla="*/ 134866 w 585586"/>
                <a:gd name="connsiteY21" fmla="*/ 417276 h 608375"/>
                <a:gd name="connsiteX22" fmla="*/ 352706 w 585586"/>
                <a:gd name="connsiteY22" fmla="*/ 225563 h 608375"/>
                <a:gd name="connsiteX23" fmla="*/ 368535 w 585586"/>
                <a:gd name="connsiteY23" fmla="*/ 227387 h 608375"/>
                <a:gd name="connsiteX24" fmla="*/ 371091 w 585586"/>
                <a:gd name="connsiteY24" fmla="*/ 243069 h 608375"/>
                <a:gd name="connsiteX25" fmla="*/ 272226 w 585586"/>
                <a:gd name="connsiteY25" fmla="*/ 430890 h 608375"/>
                <a:gd name="connsiteX26" fmla="*/ 260538 w 585586"/>
                <a:gd name="connsiteY26" fmla="*/ 437819 h 608375"/>
                <a:gd name="connsiteX27" fmla="*/ 254328 w 585586"/>
                <a:gd name="connsiteY27" fmla="*/ 436360 h 608375"/>
                <a:gd name="connsiteX28" fmla="*/ 248849 w 585586"/>
                <a:gd name="connsiteY28" fmla="*/ 418490 h 608375"/>
                <a:gd name="connsiteX29" fmla="*/ 326286 w 585586"/>
                <a:gd name="connsiteY29" fmla="*/ 271515 h 608375"/>
                <a:gd name="connsiteX30" fmla="*/ 168856 w 585586"/>
                <a:gd name="connsiteY30" fmla="*/ 363420 h 608375"/>
                <a:gd name="connsiteX31" fmla="*/ 150837 w 585586"/>
                <a:gd name="connsiteY31" fmla="*/ 358679 h 608375"/>
                <a:gd name="connsiteX32" fmla="*/ 155585 w 585586"/>
                <a:gd name="connsiteY32" fmla="*/ 340687 h 608375"/>
                <a:gd name="connsiteX33" fmla="*/ 566404 w 585586"/>
                <a:gd name="connsiteY33" fmla="*/ 1455 h 608375"/>
                <a:gd name="connsiteX34" fmla="*/ 581501 w 585586"/>
                <a:gd name="connsiteY34" fmla="*/ 3642 h 608375"/>
                <a:gd name="connsiteX35" fmla="*/ 584423 w 585586"/>
                <a:gd name="connsiteY35" fmla="*/ 18593 h 608375"/>
                <a:gd name="connsiteX36" fmla="*/ 329475 w 585586"/>
                <a:gd name="connsiteY36" fmla="*/ 589748 h 608375"/>
                <a:gd name="connsiteX37" fmla="*/ 318761 w 585586"/>
                <a:gd name="connsiteY37" fmla="*/ 597527 h 608375"/>
                <a:gd name="connsiteX38" fmla="*/ 317422 w 585586"/>
                <a:gd name="connsiteY38" fmla="*/ 597649 h 608375"/>
                <a:gd name="connsiteX39" fmla="*/ 306708 w 585586"/>
                <a:gd name="connsiteY39" fmla="*/ 592058 h 608375"/>
                <a:gd name="connsiteX40" fmla="*/ 250825 w 585586"/>
                <a:gd name="connsiteY40" fmla="*/ 513295 h 608375"/>
                <a:gd name="connsiteX41" fmla="*/ 261886 w 585586"/>
                <a:gd name="connsiteY41" fmla="*/ 502376 h 608375"/>
                <a:gd name="connsiteX42" fmla="*/ 261888 w 585586"/>
                <a:gd name="connsiteY42" fmla="*/ 502371 h 608375"/>
                <a:gd name="connsiteX43" fmla="*/ 261904 w 585586"/>
                <a:gd name="connsiteY43" fmla="*/ 502355 h 608375"/>
                <a:gd name="connsiteX44" fmla="*/ 261904 w 585586"/>
                <a:gd name="connsiteY44" fmla="*/ 483758 h 608375"/>
                <a:gd name="connsiteX45" fmla="*/ 252635 w 585586"/>
                <a:gd name="connsiteY45" fmla="*/ 479823 h 608375"/>
                <a:gd name="connsiteX46" fmla="*/ 252617 w 585586"/>
                <a:gd name="connsiteY46" fmla="*/ 479831 h 608375"/>
                <a:gd name="connsiteX47" fmla="*/ 252609 w 585586"/>
                <a:gd name="connsiteY47" fmla="*/ 479827 h 608375"/>
                <a:gd name="connsiteX48" fmla="*/ 243241 w 585586"/>
                <a:gd name="connsiteY48" fmla="*/ 483644 h 608375"/>
                <a:gd name="connsiteX49" fmla="*/ 235350 w 585586"/>
                <a:gd name="connsiteY49" fmla="*/ 491520 h 608375"/>
                <a:gd name="connsiteX50" fmla="*/ 205898 w 585586"/>
                <a:gd name="connsiteY50" fmla="*/ 449968 h 608375"/>
                <a:gd name="connsiteX51" fmla="*/ 208942 w 585586"/>
                <a:gd name="connsiteY51" fmla="*/ 431614 h 608375"/>
                <a:gd name="connsiteX52" fmla="*/ 227326 w 585586"/>
                <a:gd name="connsiteY52" fmla="*/ 434774 h 608375"/>
                <a:gd name="connsiteX53" fmla="*/ 314865 w 585586"/>
                <a:gd name="connsiteY53" fmla="*/ 557903 h 608375"/>
                <a:gd name="connsiteX54" fmla="*/ 545341 w 585586"/>
                <a:gd name="connsiteY54" fmla="*/ 41565 h 608375"/>
                <a:gd name="connsiteX55" fmla="*/ 39707 w 585586"/>
                <a:gd name="connsiteY55" fmla="*/ 296209 h 608375"/>
                <a:gd name="connsiteX56" fmla="*/ 175947 w 585586"/>
                <a:gd name="connsiteY56" fmla="*/ 383116 h 608375"/>
                <a:gd name="connsiteX57" fmla="*/ 179965 w 585586"/>
                <a:gd name="connsiteY57" fmla="*/ 401348 h 608375"/>
                <a:gd name="connsiteX58" fmla="*/ 161824 w 585586"/>
                <a:gd name="connsiteY58" fmla="*/ 405360 h 608375"/>
                <a:gd name="connsiteX59" fmla="*/ 6104 w 585586"/>
                <a:gd name="connsiteY59" fmla="*/ 305933 h 608375"/>
                <a:gd name="connsiteX60" fmla="*/ 17 w 585586"/>
                <a:gd name="connsiteY60" fmla="*/ 294143 h 608375"/>
                <a:gd name="connsiteX61" fmla="*/ 7200 w 585586"/>
                <a:gd name="connsiteY61" fmla="*/ 283082 h 608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585586" h="608375">
                  <a:moveTo>
                    <a:pt x="252617" y="479831"/>
                  </a:moveTo>
                  <a:lnTo>
                    <a:pt x="261886" y="483766"/>
                  </a:lnTo>
                  <a:cubicBezTo>
                    <a:pt x="264445" y="486320"/>
                    <a:pt x="265725" y="489696"/>
                    <a:pt x="265725" y="493071"/>
                  </a:cubicBezTo>
                  <a:lnTo>
                    <a:pt x="261888" y="502371"/>
                  </a:lnTo>
                  <a:lnTo>
                    <a:pt x="250824" y="513294"/>
                  </a:lnTo>
                  <a:lnTo>
                    <a:pt x="250825" y="513295"/>
                  </a:lnTo>
                  <a:lnTo>
                    <a:pt x="250796" y="513324"/>
                  </a:lnTo>
                  <a:lnTo>
                    <a:pt x="235320" y="491550"/>
                  </a:lnTo>
                  <a:lnTo>
                    <a:pt x="235350" y="491520"/>
                  </a:lnTo>
                  <a:lnTo>
                    <a:pt x="235362" y="491537"/>
                  </a:lnTo>
                  <a:lnTo>
                    <a:pt x="243276" y="483637"/>
                  </a:lnTo>
                  <a:close/>
                  <a:moveTo>
                    <a:pt x="134866" y="417276"/>
                  </a:moveTo>
                  <a:cubicBezTo>
                    <a:pt x="142293" y="416790"/>
                    <a:pt x="148502" y="422139"/>
                    <a:pt x="149111" y="429433"/>
                  </a:cubicBezTo>
                  <a:lnTo>
                    <a:pt x="160069" y="565949"/>
                  </a:lnTo>
                  <a:lnTo>
                    <a:pt x="235312" y="491552"/>
                  </a:lnTo>
                  <a:lnTo>
                    <a:pt x="250774" y="513312"/>
                  </a:lnTo>
                  <a:lnTo>
                    <a:pt x="158486" y="604607"/>
                  </a:lnTo>
                  <a:cubicBezTo>
                    <a:pt x="156051" y="607038"/>
                    <a:pt x="152642" y="608375"/>
                    <a:pt x="149233" y="608375"/>
                  </a:cubicBezTo>
                  <a:cubicBezTo>
                    <a:pt x="147650" y="608375"/>
                    <a:pt x="146189" y="608132"/>
                    <a:pt x="144606" y="607524"/>
                  </a:cubicBezTo>
                  <a:cubicBezTo>
                    <a:pt x="139858" y="605822"/>
                    <a:pt x="136449" y="601324"/>
                    <a:pt x="136084" y="596219"/>
                  </a:cubicBezTo>
                  <a:lnTo>
                    <a:pt x="122813" y="431499"/>
                  </a:lnTo>
                  <a:cubicBezTo>
                    <a:pt x="122204" y="424205"/>
                    <a:pt x="127683" y="417884"/>
                    <a:pt x="134866" y="417276"/>
                  </a:cubicBezTo>
                  <a:close/>
                  <a:moveTo>
                    <a:pt x="352706" y="225563"/>
                  </a:moveTo>
                  <a:cubicBezTo>
                    <a:pt x="357820" y="222524"/>
                    <a:pt x="364273" y="223253"/>
                    <a:pt x="368535" y="227387"/>
                  </a:cubicBezTo>
                  <a:cubicBezTo>
                    <a:pt x="372796" y="231398"/>
                    <a:pt x="373770" y="237841"/>
                    <a:pt x="371091" y="243069"/>
                  </a:cubicBezTo>
                  <a:lnTo>
                    <a:pt x="272226" y="430890"/>
                  </a:lnTo>
                  <a:cubicBezTo>
                    <a:pt x="269791" y="435266"/>
                    <a:pt x="265165" y="437819"/>
                    <a:pt x="260538" y="437819"/>
                  </a:cubicBezTo>
                  <a:cubicBezTo>
                    <a:pt x="258468" y="437819"/>
                    <a:pt x="256276" y="437333"/>
                    <a:pt x="254328" y="436360"/>
                  </a:cubicBezTo>
                  <a:cubicBezTo>
                    <a:pt x="247875" y="432956"/>
                    <a:pt x="245440" y="425054"/>
                    <a:pt x="248849" y="418490"/>
                  </a:cubicBezTo>
                  <a:lnTo>
                    <a:pt x="326286" y="271515"/>
                  </a:lnTo>
                  <a:lnTo>
                    <a:pt x="168856" y="363420"/>
                  </a:lnTo>
                  <a:cubicBezTo>
                    <a:pt x="162647" y="367067"/>
                    <a:pt x="154489" y="365000"/>
                    <a:pt x="150837" y="358679"/>
                  </a:cubicBezTo>
                  <a:cubicBezTo>
                    <a:pt x="147184" y="352357"/>
                    <a:pt x="149254" y="344334"/>
                    <a:pt x="155585" y="340687"/>
                  </a:cubicBezTo>
                  <a:close/>
                  <a:moveTo>
                    <a:pt x="566404" y="1455"/>
                  </a:moveTo>
                  <a:cubicBezTo>
                    <a:pt x="571395" y="-1098"/>
                    <a:pt x="577483" y="-247"/>
                    <a:pt x="581501" y="3642"/>
                  </a:cubicBezTo>
                  <a:cubicBezTo>
                    <a:pt x="585519" y="7532"/>
                    <a:pt x="586736" y="13488"/>
                    <a:pt x="584423" y="18593"/>
                  </a:cubicBezTo>
                  <a:lnTo>
                    <a:pt x="329475" y="589748"/>
                  </a:lnTo>
                  <a:cubicBezTo>
                    <a:pt x="327649" y="594124"/>
                    <a:pt x="323510" y="597041"/>
                    <a:pt x="318761" y="597527"/>
                  </a:cubicBezTo>
                  <a:cubicBezTo>
                    <a:pt x="318274" y="597527"/>
                    <a:pt x="317909" y="597649"/>
                    <a:pt x="317422" y="597649"/>
                  </a:cubicBezTo>
                  <a:cubicBezTo>
                    <a:pt x="313161" y="597649"/>
                    <a:pt x="309143" y="595583"/>
                    <a:pt x="306708" y="592058"/>
                  </a:cubicBezTo>
                  <a:lnTo>
                    <a:pt x="250825" y="513295"/>
                  </a:lnTo>
                  <a:lnTo>
                    <a:pt x="261886" y="502376"/>
                  </a:lnTo>
                  <a:lnTo>
                    <a:pt x="261888" y="502371"/>
                  </a:lnTo>
                  <a:lnTo>
                    <a:pt x="261904" y="502355"/>
                  </a:lnTo>
                  <a:cubicBezTo>
                    <a:pt x="267017" y="497250"/>
                    <a:pt x="267017" y="488985"/>
                    <a:pt x="261904" y="483758"/>
                  </a:cubicBezTo>
                  <a:cubicBezTo>
                    <a:pt x="259347" y="481145"/>
                    <a:pt x="255999" y="479838"/>
                    <a:pt x="252635" y="479823"/>
                  </a:cubicBezTo>
                  <a:lnTo>
                    <a:pt x="252617" y="479831"/>
                  </a:lnTo>
                  <a:lnTo>
                    <a:pt x="252609" y="479827"/>
                  </a:lnTo>
                  <a:cubicBezTo>
                    <a:pt x="249243" y="479812"/>
                    <a:pt x="245861" y="481090"/>
                    <a:pt x="243241" y="483644"/>
                  </a:cubicBezTo>
                  <a:lnTo>
                    <a:pt x="235350" y="491520"/>
                  </a:lnTo>
                  <a:lnTo>
                    <a:pt x="205898" y="449968"/>
                  </a:lnTo>
                  <a:cubicBezTo>
                    <a:pt x="201637" y="444012"/>
                    <a:pt x="202976" y="435868"/>
                    <a:pt x="208942" y="431614"/>
                  </a:cubicBezTo>
                  <a:cubicBezTo>
                    <a:pt x="214908" y="427360"/>
                    <a:pt x="223187" y="428818"/>
                    <a:pt x="227326" y="434774"/>
                  </a:cubicBezTo>
                  <a:lnTo>
                    <a:pt x="314865" y="557903"/>
                  </a:lnTo>
                  <a:lnTo>
                    <a:pt x="545341" y="41565"/>
                  </a:lnTo>
                  <a:lnTo>
                    <a:pt x="39707" y="296209"/>
                  </a:lnTo>
                  <a:lnTo>
                    <a:pt x="175947" y="383116"/>
                  </a:lnTo>
                  <a:cubicBezTo>
                    <a:pt x="182156" y="387006"/>
                    <a:pt x="183983" y="395149"/>
                    <a:pt x="179965" y="401348"/>
                  </a:cubicBezTo>
                  <a:cubicBezTo>
                    <a:pt x="176069" y="407426"/>
                    <a:pt x="167912" y="409249"/>
                    <a:pt x="161824" y="405360"/>
                  </a:cubicBezTo>
                  <a:lnTo>
                    <a:pt x="6104" y="305933"/>
                  </a:lnTo>
                  <a:cubicBezTo>
                    <a:pt x="2086" y="303381"/>
                    <a:pt x="-227" y="298883"/>
                    <a:pt x="17" y="294143"/>
                  </a:cubicBezTo>
                  <a:cubicBezTo>
                    <a:pt x="260" y="289524"/>
                    <a:pt x="2939" y="285270"/>
                    <a:pt x="7200" y="28308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fountain-pen-close-up_16941">
              <a:extLst>
                <a:ext uri="{FF2B5EF4-FFF2-40B4-BE49-F238E27FC236}">
                  <a16:creationId xmlns:a16="http://schemas.microsoft.com/office/drawing/2014/main" id="{F5C29E76-D70B-4113-9A09-0776A95BF422}"/>
                </a:ext>
              </a:extLst>
            </p:cNvPr>
            <p:cNvSpPr>
              <a:spLocks noChangeAspect="1"/>
            </p:cNvSpPr>
            <p:nvPr/>
          </p:nvSpPr>
          <p:spPr bwMode="auto">
            <a:xfrm flipV="1">
              <a:off x="8813215" y="5105780"/>
              <a:ext cx="588447" cy="609685"/>
            </a:xfrm>
            <a:custGeom>
              <a:avLst/>
              <a:gdLst>
                <a:gd name="connsiteX0" fmla="*/ 231093 w 584535"/>
                <a:gd name="connsiteY0" fmla="*/ 221335 h 605631"/>
                <a:gd name="connsiteX1" fmla="*/ 258806 w 584535"/>
                <a:gd name="connsiteY1" fmla="*/ 260395 h 605631"/>
                <a:gd name="connsiteX2" fmla="*/ 261251 w 584535"/>
                <a:gd name="connsiteY2" fmla="*/ 275313 h 605631"/>
                <a:gd name="connsiteX3" fmla="*/ 256497 w 584535"/>
                <a:gd name="connsiteY3" fmla="*/ 307185 h 605631"/>
                <a:gd name="connsiteX4" fmla="*/ 196181 w 584535"/>
                <a:gd name="connsiteY4" fmla="*/ 302845 h 605631"/>
                <a:gd name="connsiteX5" fmla="*/ 162355 w 584535"/>
                <a:gd name="connsiteY5" fmla="*/ 350313 h 605631"/>
                <a:gd name="connsiteX6" fmla="*/ 138174 w 584535"/>
                <a:gd name="connsiteY6" fmla="*/ 337700 h 605631"/>
                <a:gd name="connsiteX7" fmla="*/ 130974 w 584535"/>
                <a:gd name="connsiteY7" fmla="*/ 332411 h 605631"/>
                <a:gd name="connsiteX8" fmla="*/ 119563 w 584535"/>
                <a:gd name="connsiteY8" fmla="*/ 318984 h 605631"/>
                <a:gd name="connsiteX9" fmla="*/ 108967 w 584535"/>
                <a:gd name="connsiteY9" fmla="*/ 278704 h 605631"/>
                <a:gd name="connsiteX10" fmla="*/ 150808 w 584535"/>
                <a:gd name="connsiteY10" fmla="*/ 239644 h 605631"/>
                <a:gd name="connsiteX11" fmla="*/ 231093 w 584535"/>
                <a:gd name="connsiteY11" fmla="*/ 221335 h 605631"/>
                <a:gd name="connsiteX12" fmla="*/ 562095 w 584535"/>
                <a:gd name="connsiteY12" fmla="*/ 196204 h 605631"/>
                <a:gd name="connsiteX13" fmla="*/ 571666 w 584535"/>
                <a:gd name="connsiteY13" fmla="*/ 213752 h 605631"/>
                <a:gd name="connsiteX14" fmla="*/ 545718 w 584535"/>
                <a:gd name="connsiteY14" fmla="*/ 311413 h 605631"/>
                <a:gd name="connsiteX15" fmla="*/ 515287 w 584535"/>
                <a:gd name="connsiteY15" fmla="*/ 379911 h 605631"/>
                <a:gd name="connsiteX16" fmla="*/ 567047 w 584535"/>
                <a:gd name="connsiteY16" fmla="*/ 408124 h 605631"/>
                <a:gd name="connsiteX17" fmla="*/ 441655 w 584535"/>
                <a:gd name="connsiteY17" fmla="*/ 529928 h 605631"/>
                <a:gd name="connsiteX18" fmla="*/ 564738 w 584535"/>
                <a:gd name="connsiteY18" fmla="*/ 575503 h 605631"/>
                <a:gd name="connsiteX19" fmla="*/ 561885 w 584535"/>
                <a:gd name="connsiteY19" fmla="*/ 592322 h 605631"/>
                <a:gd name="connsiteX20" fmla="*/ 376582 w 584535"/>
                <a:gd name="connsiteY20" fmla="*/ 599104 h 605631"/>
                <a:gd name="connsiteX21" fmla="*/ 340581 w 584535"/>
                <a:gd name="connsiteY21" fmla="*/ 579708 h 605631"/>
                <a:gd name="connsiteX22" fmla="*/ 341804 w 584535"/>
                <a:gd name="connsiteY22" fmla="*/ 579843 h 605631"/>
                <a:gd name="connsiteX23" fmla="*/ 285425 w 584535"/>
                <a:gd name="connsiteY23" fmla="*/ 452749 h 605631"/>
                <a:gd name="connsiteX24" fmla="*/ 285425 w 584535"/>
                <a:gd name="connsiteY24" fmla="*/ 435659 h 605631"/>
                <a:gd name="connsiteX25" fmla="*/ 267764 w 584535"/>
                <a:gd name="connsiteY25" fmla="*/ 425350 h 605631"/>
                <a:gd name="connsiteX26" fmla="*/ 264232 w 584535"/>
                <a:gd name="connsiteY26" fmla="*/ 445560 h 605631"/>
                <a:gd name="connsiteX27" fmla="*/ 276051 w 584535"/>
                <a:gd name="connsiteY27" fmla="*/ 456276 h 605631"/>
                <a:gd name="connsiteX28" fmla="*/ 335147 w 584535"/>
                <a:gd name="connsiteY28" fmla="*/ 588389 h 605631"/>
                <a:gd name="connsiteX29" fmla="*/ 325773 w 584535"/>
                <a:gd name="connsiteY29" fmla="*/ 583506 h 605631"/>
                <a:gd name="connsiteX30" fmla="*/ 228231 w 584535"/>
                <a:gd name="connsiteY30" fmla="*/ 509853 h 605631"/>
                <a:gd name="connsiteX31" fmla="*/ 217635 w 584535"/>
                <a:gd name="connsiteY31" fmla="*/ 502258 h 605631"/>
                <a:gd name="connsiteX32" fmla="*/ 163565 w 584535"/>
                <a:gd name="connsiteY32" fmla="*/ 343017 h 605631"/>
                <a:gd name="connsiteX33" fmla="*/ 193181 w 584535"/>
                <a:gd name="connsiteY33" fmla="*/ 309242 h 605631"/>
                <a:gd name="connsiteX34" fmla="*/ 254994 w 584535"/>
                <a:gd name="connsiteY34" fmla="*/ 310463 h 605631"/>
                <a:gd name="connsiteX35" fmla="*/ 340717 w 584535"/>
                <a:gd name="connsiteY35" fmla="*/ 463736 h 605631"/>
                <a:gd name="connsiteX36" fmla="*/ 340717 w 584535"/>
                <a:gd name="connsiteY36" fmla="*/ 490999 h 605631"/>
                <a:gd name="connsiteX37" fmla="*/ 345879 w 584535"/>
                <a:gd name="connsiteY37" fmla="*/ 576859 h 605631"/>
                <a:gd name="connsiteX38" fmla="*/ 345879 w 584535"/>
                <a:gd name="connsiteY38" fmla="*/ 580250 h 605631"/>
                <a:gd name="connsiteX39" fmla="*/ 538382 w 584535"/>
                <a:gd name="connsiteY39" fmla="*/ 579572 h 605631"/>
                <a:gd name="connsiteX40" fmla="*/ 414349 w 584535"/>
                <a:gd name="connsiteY40" fmla="*/ 536710 h 605631"/>
                <a:gd name="connsiteX41" fmla="*/ 414892 w 584535"/>
                <a:gd name="connsiteY41" fmla="*/ 521111 h 605631"/>
                <a:gd name="connsiteX42" fmla="*/ 538654 w 584535"/>
                <a:gd name="connsiteY42" fmla="*/ 466042 h 605631"/>
                <a:gd name="connsiteX43" fmla="*/ 483226 w 584535"/>
                <a:gd name="connsiteY43" fmla="*/ 376927 h 605631"/>
                <a:gd name="connsiteX44" fmla="*/ 480917 w 584535"/>
                <a:gd name="connsiteY44" fmla="*/ 335150 h 605631"/>
                <a:gd name="connsiteX45" fmla="*/ 562972 w 584535"/>
                <a:gd name="connsiteY45" fmla="*/ 201002 h 605631"/>
                <a:gd name="connsiteX46" fmla="*/ 562095 w 584535"/>
                <a:gd name="connsiteY46" fmla="*/ 196204 h 605631"/>
                <a:gd name="connsiteX47" fmla="*/ 135269 w 584535"/>
                <a:gd name="connsiteY47" fmla="*/ 1806 h 605631"/>
                <a:gd name="connsiteX48" fmla="*/ 155716 w 584535"/>
                <a:gd name="connsiteY48" fmla="*/ 20464 h 605631"/>
                <a:gd name="connsiteX49" fmla="*/ 209391 w 584535"/>
                <a:gd name="connsiteY49" fmla="*/ 179698 h 605631"/>
                <a:gd name="connsiteX50" fmla="*/ 226105 w 584535"/>
                <a:gd name="connsiteY50" fmla="*/ 211572 h 605631"/>
                <a:gd name="connsiteX51" fmla="*/ 145796 w 584535"/>
                <a:gd name="connsiteY51" fmla="*/ 229747 h 605631"/>
                <a:gd name="connsiteX52" fmla="*/ 103943 w 584535"/>
                <a:gd name="connsiteY52" fmla="*/ 268810 h 605631"/>
                <a:gd name="connsiteX53" fmla="*/ 99866 w 584535"/>
                <a:gd name="connsiteY53" fmla="*/ 255925 h 605631"/>
                <a:gd name="connsiteX54" fmla="*/ 52850 w 584535"/>
                <a:gd name="connsiteY54" fmla="*/ 171560 h 605631"/>
                <a:gd name="connsiteX55" fmla="*/ 1349 w 584535"/>
                <a:gd name="connsiteY55" fmla="*/ 84483 h 605631"/>
                <a:gd name="connsiteX56" fmla="*/ 37087 w 584535"/>
                <a:gd name="connsiteY56" fmla="*/ 29959 h 605631"/>
                <a:gd name="connsiteX57" fmla="*/ 135269 w 584535"/>
                <a:gd name="connsiteY57" fmla="*/ 1806 h 605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584535" h="605631">
                  <a:moveTo>
                    <a:pt x="231093" y="221335"/>
                  </a:moveTo>
                  <a:cubicBezTo>
                    <a:pt x="242097" y="238966"/>
                    <a:pt x="254867" y="255784"/>
                    <a:pt x="258806" y="260395"/>
                  </a:cubicBezTo>
                  <a:cubicBezTo>
                    <a:pt x="265191" y="267990"/>
                    <a:pt x="261251" y="275313"/>
                    <a:pt x="261251" y="275313"/>
                  </a:cubicBezTo>
                  <a:cubicBezTo>
                    <a:pt x="261251" y="275313"/>
                    <a:pt x="272255" y="292673"/>
                    <a:pt x="256497" y="307185"/>
                  </a:cubicBezTo>
                  <a:cubicBezTo>
                    <a:pt x="256497" y="307185"/>
                    <a:pt x="245901" y="282366"/>
                    <a:pt x="196181" y="302845"/>
                  </a:cubicBezTo>
                  <a:cubicBezTo>
                    <a:pt x="146461" y="323324"/>
                    <a:pt x="162355" y="350313"/>
                    <a:pt x="162355" y="350313"/>
                  </a:cubicBezTo>
                  <a:cubicBezTo>
                    <a:pt x="162355" y="350313"/>
                    <a:pt x="144016" y="349635"/>
                    <a:pt x="138174" y="337700"/>
                  </a:cubicBezTo>
                  <a:cubicBezTo>
                    <a:pt x="138174" y="337700"/>
                    <a:pt x="135457" y="333360"/>
                    <a:pt x="130974" y="332411"/>
                  </a:cubicBezTo>
                  <a:cubicBezTo>
                    <a:pt x="126355" y="331461"/>
                    <a:pt x="121465" y="324273"/>
                    <a:pt x="119563" y="318984"/>
                  </a:cubicBezTo>
                  <a:cubicBezTo>
                    <a:pt x="118205" y="315187"/>
                    <a:pt x="113042" y="293487"/>
                    <a:pt x="108967" y="278704"/>
                  </a:cubicBezTo>
                  <a:cubicBezTo>
                    <a:pt x="120378" y="262565"/>
                    <a:pt x="134235" y="249409"/>
                    <a:pt x="150808" y="239644"/>
                  </a:cubicBezTo>
                  <a:cubicBezTo>
                    <a:pt x="174445" y="225675"/>
                    <a:pt x="201615" y="219979"/>
                    <a:pt x="231093" y="221335"/>
                  </a:cubicBezTo>
                  <a:close/>
                  <a:moveTo>
                    <a:pt x="562095" y="196204"/>
                  </a:moveTo>
                  <a:cubicBezTo>
                    <a:pt x="563031" y="195263"/>
                    <a:pt x="568610" y="204698"/>
                    <a:pt x="571666" y="213752"/>
                  </a:cubicBezTo>
                  <a:cubicBezTo>
                    <a:pt x="584300" y="252274"/>
                    <a:pt x="576285" y="284013"/>
                    <a:pt x="545718" y="311413"/>
                  </a:cubicBezTo>
                  <a:cubicBezTo>
                    <a:pt x="527650" y="327689"/>
                    <a:pt x="473309" y="352783"/>
                    <a:pt x="515287" y="379911"/>
                  </a:cubicBezTo>
                  <a:cubicBezTo>
                    <a:pt x="531454" y="390491"/>
                    <a:pt x="551832" y="396187"/>
                    <a:pt x="567047" y="408124"/>
                  </a:cubicBezTo>
                  <a:cubicBezTo>
                    <a:pt x="633479" y="459938"/>
                    <a:pt x="492872" y="508361"/>
                    <a:pt x="441655" y="529928"/>
                  </a:cubicBezTo>
                  <a:cubicBezTo>
                    <a:pt x="481868" y="548646"/>
                    <a:pt x="531046" y="541322"/>
                    <a:pt x="564738" y="575503"/>
                  </a:cubicBezTo>
                  <a:cubicBezTo>
                    <a:pt x="569764" y="580793"/>
                    <a:pt x="569628" y="590695"/>
                    <a:pt x="561885" y="592322"/>
                  </a:cubicBezTo>
                  <a:cubicBezTo>
                    <a:pt x="486079" y="608328"/>
                    <a:pt x="455241" y="609006"/>
                    <a:pt x="376582" y="599104"/>
                  </a:cubicBezTo>
                  <a:cubicBezTo>
                    <a:pt x="341260" y="594628"/>
                    <a:pt x="327947" y="578623"/>
                    <a:pt x="340581" y="579708"/>
                  </a:cubicBezTo>
                  <a:cubicBezTo>
                    <a:pt x="340989" y="579708"/>
                    <a:pt x="341396" y="579843"/>
                    <a:pt x="341804" y="579843"/>
                  </a:cubicBezTo>
                  <a:lnTo>
                    <a:pt x="285425" y="452749"/>
                  </a:lnTo>
                  <a:cubicBezTo>
                    <a:pt x="288278" y="448680"/>
                    <a:pt x="288414" y="442034"/>
                    <a:pt x="285425" y="435659"/>
                  </a:cubicBezTo>
                  <a:cubicBezTo>
                    <a:pt x="281485" y="427249"/>
                    <a:pt x="273606" y="422637"/>
                    <a:pt x="267764" y="425350"/>
                  </a:cubicBezTo>
                  <a:cubicBezTo>
                    <a:pt x="261923" y="428063"/>
                    <a:pt x="260428" y="437151"/>
                    <a:pt x="264232" y="445560"/>
                  </a:cubicBezTo>
                  <a:cubicBezTo>
                    <a:pt x="266949" y="451257"/>
                    <a:pt x="271568" y="455191"/>
                    <a:pt x="276051" y="456276"/>
                  </a:cubicBezTo>
                  <a:lnTo>
                    <a:pt x="335147" y="588389"/>
                  </a:lnTo>
                  <a:cubicBezTo>
                    <a:pt x="335147" y="588389"/>
                    <a:pt x="331207" y="591373"/>
                    <a:pt x="325773" y="583506"/>
                  </a:cubicBezTo>
                  <a:cubicBezTo>
                    <a:pt x="320203" y="575503"/>
                    <a:pt x="278904" y="524367"/>
                    <a:pt x="228231" y="509853"/>
                  </a:cubicBezTo>
                  <a:cubicBezTo>
                    <a:pt x="228231" y="509853"/>
                    <a:pt x="219537" y="507276"/>
                    <a:pt x="217635" y="502258"/>
                  </a:cubicBezTo>
                  <a:lnTo>
                    <a:pt x="163565" y="343017"/>
                  </a:lnTo>
                  <a:cubicBezTo>
                    <a:pt x="163565" y="343017"/>
                    <a:pt x="161256" y="323485"/>
                    <a:pt x="193181" y="309242"/>
                  </a:cubicBezTo>
                  <a:cubicBezTo>
                    <a:pt x="223884" y="295678"/>
                    <a:pt x="248745" y="300019"/>
                    <a:pt x="254994" y="310463"/>
                  </a:cubicBezTo>
                  <a:cubicBezTo>
                    <a:pt x="254994" y="310463"/>
                    <a:pt x="301999" y="410565"/>
                    <a:pt x="340717" y="463736"/>
                  </a:cubicBezTo>
                  <a:cubicBezTo>
                    <a:pt x="340717" y="463736"/>
                    <a:pt x="344521" y="465906"/>
                    <a:pt x="340717" y="490999"/>
                  </a:cubicBezTo>
                  <a:cubicBezTo>
                    <a:pt x="336913" y="515957"/>
                    <a:pt x="337728" y="526808"/>
                    <a:pt x="345879" y="576859"/>
                  </a:cubicBezTo>
                  <a:cubicBezTo>
                    <a:pt x="345879" y="576859"/>
                    <a:pt x="346151" y="578351"/>
                    <a:pt x="345879" y="580250"/>
                  </a:cubicBezTo>
                  <a:cubicBezTo>
                    <a:pt x="410273" y="586083"/>
                    <a:pt x="475890" y="598290"/>
                    <a:pt x="538382" y="579572"/>
                  </a:cubicBezTo>
                  <a:cubicBezTo>
                    <a:pt x="502110" y="556242"/>
                    <a:pt x="451165" y="562482"/>
                    <a:pt x="414349" y="536710"/>
                  </a:cubicBezTo>
                  <a:cubicBezTo>
                    <a:pt x="409323" y="533183"/>
                    <a:pt x="409866" y="524367"/>
                    <a:pt x="414892" y="521111"/>
                  </a:cubicBezTo>
                  <a:cubicBezTo>
                    <a:pt x="452388" y="497103"/>
                    <a:pt x="504827" y="494526"/>
                    <a:pt x="538654" y="466042"/>
                  </a:cubicBezTo>
                  <a:cubicBezTo>
                    <a:pt x="586882" y="425214"/>
                    <a:pt x="509038" y="403241"/>
                    <a:pt x="483226" y="376927"/>
                  </a:cubicBezTo>
                  <a:cubicBezTo>
                    <a:pt x="469913" y="363498"/>
                    <a:pt x="468147" y="348714"/>
                    <a:pt x="480917" y="335150"/>
                  </a:cubicBezTo>
                  <a:cubicBezTo>
                    <a:pt x="515831" y="298391"/>
                    <a:pt x="584708" y="266923"/>
                    <a:pt x="562972" y="201002"/>
                  </a:cubicBezTo>
                  <a:cubicBezTo>
                    <a:pt x="561987" y="197984"/>
                    <a:pt x="561783" y="196517"/>
                    <a:pt x="562095" y="196204"/>
                  </a:cubicBezTo>
                  <a:close/>
                  <a:moveTo>
                    <a:pt x="135269" y="1806"/>
                  </a:moveTo>
                  <a:cubicBezTo>
                    <a:pt x="144268" y="4476"/>
                    <a:pt x="151470" y="10292"/>
                    <a:pt x="155716" y="20464"/>
                  </a:cubicBezTo>
                  <a:cubicBezTo>
                    <a:pt x="172566" y="61154"/>
                    <a:pt x="201510" y="156641"/>
                    <a:pt x="209391" y="179698"/>
                  </a:cubicBezTo>
                  <a:cubicBezTo>
                    <a:pt x="212516" y="188786"/>
                    <a:pt x="219039" y="200315"/>
                    <a:pt x="226105" y="211572"/>
                  </a:cubicBezTo>
                  <a:cubicBezTo>
                    <a:pt x="196754" y="210216"/>
                    <a:pt x="169440" y="215913"/>
                    <a:pt x="145796" y="229747"/>
                  </a:cubicBezTo>
                  <a:cubicBezTo>
                    <a:pt x="129218" y="239513"/>
                    <a:pt x="115358" y="252805"/>
                    <a:pt x="103943" y="268810"/>
                  </a:cubicBezTo>
                  <a:cubicBezTo>
                    <a:pt x="102312" y="262842"/>
                    <a:pt x="100818" y="257959"/>
                    <a:pt x="99866" y="255925"/>
                  </a:cubicBezTo>
                  <a:cubicBezTo>
                    <a:pt x="96741" y="248736"/>
                    <a:pt x="76222" y="206825"/>
                    <a:pt x="52850" y="171560"/>
                  </a:cubicBezTo>
                  <a:cubicBezTo>
                    <a:pt x="29477" y="136296"/>
                    <a:pt x="5154" y="91672"/>
                    <a:pt x="1349" y="84483"/>
                  </a:cubicBezTo>
                  <a:cubicBezTo>
                    <a:pt x="-2456" y="77295"/>
                    <a:pt x="-418" y="51117"/>
                    <a:pt x="37087" y="29959"/>
                  </a:cubicBezTo>
                  <a:cubicBezTo>
                    <a:pt x="65114" y="14090"/>
                    <a:pt x="108275" y="-6205"/>
                    <a:pt x="135269" y="180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E6843354-445F-4A7F-8D56-9D28EABA5BF5}"/>
              </a:ext>
            </a:extLst>
          </p:cNvPr>
          <p:cNvGrpSpPr/>
          <p:nvPr userDrawn="1"/>
        </p:nvGrpSpPr>
        <p:grpSpPr>
          <a:xfrm>
            <a:off x="2761549" y="1427825"/>
            <a:ext cx="6763450" cy="3991938"/>
            <a:chOff x="3645164" y="1813666"/>
            <a:chExt cx="4766443" cy="2813260"/>
          </a:xfrm>
          <a:solidFill>
            <a:schemeClr val="bg1"/>
          </a:solidFill>
        </p:grpSpPr>
        <p:sp>
          <p:nvSpPr>
            <p:cNvPr id="35" name="cloud-alone_17471">
              <a:extLst>
                <a:ext uri="{FF2B5EF4-FFF2-40B4-BE49-F238E27FC236}">
                  <a16:creationId xmlns:a16="http://schemas.microsoft.com/office/drawing/2014/main" id="{D2271A3E-13D8-4906-A6D5-B777AA36C2B4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45164" y="1813666"/>
              <a:ext cx="4766443" cy="2813260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grpFill/>
            <a:ln w="57150">
              <a:solidFill>
                <a:srgbClr val="195B5A"/>
              </a:solidFill>
            </a:ln>
            <a:effectLst>
              <a:outerShdw blurRad="203200" dist="38100" dir="5400000" sx="103000" sy="103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cloud-alone_17471">
              <a:extLst>
                <a:ext uri="{FF2B5EF4-FFF2-40B4-BE49-F238E27FC236}">
                  <a16:creationId xmlns:a16="http://schemas.microsoft.com/office/drawing/2014/main" id="{66B4BF80-6515-45A7-B27D-A4B094119FD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692837" y="1867866"/>
              <a:ext cx="4677577" cy="2721647"/>
            </a:xfrm>
            <a:custGeom>
              <a:avLst/>
              <a:gdLst>
                <a:gd name="T0" fmla="*/ 372171 w 604011"/>
                <a:gd name="T1" fmla="*/ 372171 w 604011"/>
                <a:gd name="T2" fmla="*/ 372171 w 604011"/>
                <a:gd name="T3" fmla="*/ 372171 w 604011"/>
                <a:gd name="T4" fmla="*/ 372171 w 604011"/>
                <a:gd name="T5" fmla="*/ 372171 w 604011"/>
                <a:gd name="T6" fmla="*/ 372171 w 604011"/>
                <a:gd name="T7" fmla="*/ 372171 w 604011"/>
                <a:gd name="T8" fmla="*/ 372171 w 604011"/>
                <a:gd name="T9" fmla="*/ 372171 w 604011"/>
                <a:gd name="T10" fmla="*/ 372171 w 604011"/>
                <a:gd name="T11" fmla="*/ 372171 w 604011"/>
                <a:gd name="T12" fmla="*/ 372171 w 604011"/>
                <a:gd name="T13" fmla="*/ 372171 w 604011"/>
                <a:gd name="T14" fmla="*/ 372171 w 604011"/>
                <a:gd name="T15" fmla="*/ 372171 w 604011"/>
                <a:gd name="T16" fmla="*/ 372171 w 604011"/>
                <a:gd name="T17" fmla="*/ 372171 w 604011"/>
                <a:gd name="T18" fmla="*/ 372171 w 604011"/>
                <a:gd name="T19" fmla="*/ 372171 w 604011"/>
                <a:gd name="T20" fmla="*/ 372171 w 604011"/>
                <a:gd name="T21" fmla="*/ 372171 w 604011"/>
                <a:gd name="T22" fmla="*/ 372171 w 604011"/>
                <a:gd name="T23" fmla="*/ 372171 w 604011"/>
                <a:gd name="T24" fmla="*/ 372171 w 604011"/>
                <a:gd name="T25" fmla="*/ 372171 w 604011"/>
                <a:gd name="T26" fmla="*/ 372171 w 604011"/>
                <a:gd name="T27" fmla="*/ 372171 w 604011"/>
                <a:gd name="T28" fmla="*/ 372171 w 604011"/>
                <a:gd name="T29" fmla="*/ 372171 w 604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46" h="4656">
                  <a:moveTo>
                    <a:pt x="3439" y="4656"/>
                  </a:moveTo>
                  <a:cubicBezTo>
                    <a:pt x="2908" y="4656"/>
                    <a:pt x="2402" y="4450"/>
                    <a:pt x="2023" y="4085"/>
                  </a:cubicBezTo>
                  <a:cubicBezTo>
                    <a:pt x="1840" y="4168"/>
                    <a:pt x="1640" y="4211"/>
                    <a:pt x="1436" y="4211"/>
                  </a:cubicBezTo>
                  <a:cubicBezTo>
                    <a:pt x="644" y="4211"/>
                    <a:pt x="0" y="3567"/>
                    <a:pt x="0" y="2775"/>
                  </a:cubicBezTo>
                  <a:cubicBezTo>
                    <a:pt x="0" y="2170"/>
                    <a:pt x="372" y="1643"/>
                    <a:pt x="925" y="1434"/>
                  </a:cubicBezTo>
                  <a:cubicBezTo>
                    <a:pt x="986" y="633"/>
                    <a:pt x="1658" y="0"/>
                    <a:pt x="2474" y="0"/>
                  </a:cubicBezTo>
                  <a:cubicBezTo>
                    <a:pt x="2949" y="0"/>
                    <a:pt x="3394" y="216"/>
                    <a:pt x="3688" y="584"/>
                  </a:cubicBezTo>
                  <a:lnTo>
                    <a:pt x="3928" y="629"/>
                  </a:lnTo>
                  <a:cubicBezTo>
                    <a:pt x="3933" y="630"/>
                    <a:pt x="3938" y="631"/>
                    <a:pt x="3943" y="632"/>
                  </a:cubicBezTo>
                  <a:cubicBezTo>
                    <a:pt x="4316" y="727"/>
                    <a:pt x="4648" y="920"/>
                    <a:pt x="4911" y="1196"/>
                  </a:cubicBezTo>
                  <a:cubicBezTo>
                    <a:pt x="4979" y="1186"/>
                    <a:pt x="5047" y="1181"/>
                    <a:pt x="5115" y="1181"/>
                  </a:cubicBezTo>
                  <a:cubicBezTo>
                    <a:pt x="5904" y="1181"/>
                    <a:pt x="6546" y="1823"/>
                    <a:pt x="6546" y="2612"/>
                  </a:cubicBezTo>
                  <a:cubicBezTo>
                    <a:pt x="6546" y="3401"/>
                    <a:pt x="5904" y="4043"/>
                    <a:pt x="5115" y="4043"/>
                  </a:cubicBezTo>
                  <a:cubicBezTo>
                    <a:pt x="5047" y="4043"/>
                    <a:pt x="4979" y="4038"/>
                    <a:pt x="4911" y="4028"/>
                  </a:cubicBezTo>
                  <a:cubicBezTo>
                    <a:pt x="4527" y="4429"/>
                    <a:pt x="3998" y="4656"/>
                    <a:pt x="3439" y="4656"/>
                  </a:cubicBezTo>
                  <a:close/>
                </a:path>
              </a:pathLst>
            </a:custGeom>
            <a:grpFill/>
            <a:ln w="28575">
              <a:solidFill>
                <a:srgbClr val="195B5A"/>
              </a:solidFill>
              <a:prstDash val="sysDot"/>
            </a:ln>
            <a:effectLst>
              <a:innerShdw blurRad="114300">
                <a:prstClr val="black"/>
              </a:innerShdw>
            </a:effectLst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37" name="fountain-pen-close-up_16941">
            <a:extLst>
              <a:ext uri="{FF2B5EF4-FFF2-40B4-BE49-F238E27FC236}">
                <a16:creationId xmlns:a16="http://schemas.microsoft.com/office/drawing/2014/main" id="{3E50C2AF-14F3-42FE-90B4-B259B6648BC7}"/>
              </a:ext>
            </a:extLst>
          </p:cNvPr>
          <p:cNvSpPr>
            <a:spLocks noChangeAspect="1"/>
          </p:cNvSpPr>
          <p:nvPr userDrawn="1"/>
        </p:nvSpPr>
        <p:spPr bwMode="auto">
          <a:xfrm rot="790632" flipH="1">
            <a:off x="8336982" y="2936716"/>
            <a:ext cx="578472" cy="599350"/>
          </a:xfrm>
          <a:custGeom>
            <a:avLst/>
            <a:gdLst>
              <a:gd name="connsiteX0" fmla="*/ 231093 w 584535"/>
              <a:gd name="connsiteY0" fmla="*/ 221335 h 605631"/>
              <a:gd name="connsiteX1" fmla="*/ 258806 w 584535"/>
              <a:gd name="connsiteY1" fmla="*/ 260395 h 605631"/>
              <a:gd name="connsiteX2" fmla="*/ 261251 w 584535"/>
              <a:gd name="connsiteY2" fmla="*/ 275313 h 605631"/>
              <a:gd name="connsiteX3" fmla="*/ 256497 w 584535"/>
              <a:gd name="connsiteY3" fmla="*/ 307185 h 605631"/>
              <a:gd name="connsiteX4" fmla="*/ 196181 w 584535"/>
              <a:gd name="connsiteY4" fmla="*/ 302845 h 605631"/>
              <a:gd name="connsiteX5" fmla="*/ 162355 w 584535"/>
              <a:gd name="connsiteY5" fmla="*/ 350313 h 605631"/>
              <a:gd name="connsiteX6" fmla="*/ 138174 w 584535"/>
              <a:gd name="connsiteY6" fmla="*/ 337700 h 605631"/>
              <a:gd name="connsiteX7" fmla="*/ 130974 w 584535"/>
              <a:gd name="connsiteY7" fmla="*/ 332411 h 605631"/>
              <a:gd name="connsiteX8" fmla="*/ 119563 w 584535"/>
              <a:gd name="connsiteY8" fmla="*/ 318984 h 605631"/>
              <a:gd name="connsiteX9" fmla="*/ 108967 w 584535"/>
              <a:gd name="connsiteY9" fmla="*/ 278704 h 605631"/>
              <a:gd name="connsiteX10" fmla="*/ 150808 w 584535"/>
              <a:gd name="connsiteY10" fmla="*/ 239644 h 605631"/>
              <a:gd name="connsiteX11" fmla="*/ 231093 w 584535"/>
              <a:gd name="connsiteY11" fmla="*/ 221335 h 605631"/>
              <a:gd name="connsiteX12" fmla="*/ 562095 w 584535"/>
              <a:gd name="connsiteY12" fmla="*/ 196204 h 605631"/>
              <a:gd name="connsiteX13" fmla="*/ 571666 w 584535"/>
              <a:gd name="connsiteY13" fmla="*/ 213752 h 605631"/>
              <a:gd name="connsiteX14" fmla="*/ 545718 w 584535"/>
              <a:gd name="connsiteY14" fmla="*/ 311413 h 605631"/>
              <a:gd name="connsiteX15" fmla="*/ 515287 w 584535"/>
              <a:gd name="connsiteY15" fmla="*/ 379911 h 605631"/>
              <a:gd name="connsiteX16" fmla="*/ 567047 w 584535"/>
              <a:gd name="connsiteY16" fmla="*/ 408124 h 605631"/>
              <a:gd name="connsiteX17" fmla="*/ 441655 w 584535"/>
              <a:gd name="connsiteY17" fmla="*/ 529928 h 605631"/>
              <a:gd name="connsiteX18" fmla="*/ 564738 w 584535"/>
              <a:gd name="connsiteY18" fmla="*/ 575503 h 605631"/>
              <a:gd name="connsiteX19" fmla="*/ 561885 w 584535"/>
              <a:gd name="connsiteY19" fmla="*/ 592322 h 605631"/>
              <a:gd name="connsiteX20" fmla="*/ 376582 w 584535"/>
              <a:gd name="connsiteY20" fmla="*/ 599104 h 605631"/>
              <a:gd name="connsiteX21" fmla="*/ 340581 w 584535"/>
              <a:gd name="connsiteY21" fmla="*/ 579708 h 605631"/>
              <a:gd name="connsiteX22" fmla="*/ 341804 w 584535"/>
              <a:gd name="connsiteY22" fmla="*/ 579843 h 605631"/>
              <a:gd name="connsiteX23" fmla="*/ 285425 w 584535"/>
              <a:gd name="connsiteY23" fmla="*/ 452749 h 605631"/>
              <a:gd name="connsiteX24" fmla="*/ 285425 w 584535"/>
              <a:gd name="connsiteY24" fmla="*/ 435659 h 605631"/>
              <a:gd name="connsiteX25" fmla="*/ 267764 w 584535"/>
              <a:gd name="connsiteY25" fmla="*/ 425350 h 605631"/>
              <a:gd name="connsiteX26" fmla="*/ 264232 w 584535"/>
              <a:gd name="connsiteY26" fmla="*/ 445560 h 605631"/>
              <a:gd name="connsiteX27" fmla="*/ 276051 w 584535"/>
              <a:gd name="connsiteY27" fmla="*/ 456276 h 605631"/>
              <a:gd name="connsiteX28" fmla="*/ 335147 w 584535"/>
              <a:gd name="connsiteY28" fmla="*/ 588389 h 605631"/>
              <a:gd name="connsiteX29" fmla="*/ 325773 w 584535"/>
              <a:gd name="connsiteY29" fmla="*/ 583506 h 605631"/>
              <a:gd name="connsiteX30" fmla="*/ 228231 w 584535"/>
              <a:gd name="connsiteY30" fmla="*/ 509853 h 605631"/>
              <a:gd name="connsiteX31" fmla="*/ 217635 w 584535"/>
              <a:gd name="connsiteY31" fmla="*/ 502258 h 605631"/>
              <a:gd name="connsiteX32" fmla="*/ 163565 w 584535"/>
              <a:gd name="connsiteY32" fmla="*/ 343017 h 605631"/>
              <a:gd name="connsiteX33" fmla="*/ 193181 w 584535"/>
              <a:gd name="connsiteY33" fmla="*/ 309242 h 605631"/>
              <a:gd name="connsiteX34" fmla="*/ 254994 w 584535"/>
              <a:gd name="connsiteY34" fmla="*/ 310463 h 605631"/>
              <a:gd name="connsiteX35" fmla="*/ 340717 w 584535"/>
              <a:gd name="connsiteY35" fmla="*/ 463736 h 605631"/>
              <a:gd name="connsiteX36" fmla="*/ 340717 w 584535"/>
              <a:gd name="connsiteY36" fmla="*/ 490999 h 605631"/>
              <a:gd name="connsiteX37" fmla="*/ 345879 w 584535"/>
              <a:gd name="connsiteY37" fmla="*/ 576859 h 605631"/>
              <a:gd name="connsiteX38" fmla="*/ 345879 w 584535"/>
              <a:gd name="connsiteY38" fmla="*/ 580250 h 605631"/>
              <a:gd name="connsiteX39" fmla="*/ 538382 w 584535"/>
              <a:gd name="connsiteY39" fmla="*/ 579572 h 605631"/>
              <a:gd name="connsiteX40" fmla="*/ 414349 w 584535"/>
              <a:gd name="connsiteY40" fmla="*/ 536710 h 605631"/>
              <a:gd name="connsiteX41" fmla="*/ 414892 w 584535"/>
              <a:gd name="connsiteY41" fmla="*/ 521111 h 605631"/>
              <a:gd name="connsiteX42" fmla="*/ 538654 w 584535"/>
              <a:gd name="connsiteY42" fmla="*/ 466042 h 605631"/>
              <a:gd name="connsiteX43" fmla="*/ 483226 w 584535"/>
              <a:gd name="connsiteY43" fmla="*/ 376927 h 605631"/>
              <a:gd name="connsiteX44" fmla="*/ 480917 w 584535"/>
              <a:gd name="connsiteY44" fmla="*/ 335150 h 605631"/>
              <a:gd name="connsiteX45" fmla="*/ 562972 w 584535"/>
              <a:gd name="connsiteY45" fmla="*/ 201002 h 605631"/>
              <a:gd name="connsiteX46" fmla="*/ 562095 w 584535"/>
              <a:gd name="connsiteY46" fmla="*/ 196204 h 605631"/>
              <a:gd name="connsiteX47" fmla="*/ 135269 w 584535"/>
              <a:gd name="connsiteY47" fmla="*/ 1806 h 605631"/>
              <a:gd name="connsiteX48" fmla="*/ 155716 w 584535"/>
              <a:gd name="connsiteY48" fmla="*/ 20464 h 605631"/>
              <a:gd name="connsiteX49" fmla="*/ 209391 w 584535"/>
              <a:gd name="connsiteY49" fmla="*/ 179698 h 605631"/>
              <a:gd name="connsiteX50" fmla="*/ 226105 w 584535"/>
              <a:gd name="connsiteY50" fmla="*/ 211572 h 605631"/>
              <a:gd name="connsiteX51" fmla="*/ 145796 w 584535"/>
              <a:gd name="connsiteY51" fmla="*/ 229747 h 605631"/>
              <a:gd name="connsiteX52" fmla="*/ 103943 w 584535"/>
              <a:gd name="connsiteY52" fmla="*/ 268810 h 605631"/>
              <a:gd name="connsiteX53" fmla="*/ 99866 w 584535"/>
              <a:gd name="connsiteY53" fmla="*/ 255925 h 605631"/>
              <a:gd name="connsiteX54" fmla="*/ 52850 w 584535"/>
              <a:gd name="connsiteY54" fmla="*/ 171560 h 605631"/>
              <a:gd name="connsiteX55" fmla="*/ 1349 w 584535"/>
              <a:gd name="connsiteY55" fmla="*/ 84483 h 605631"/>
              <a:gd name="connsiteX56" fmla="*/ 37087 w 584535"/>
              <a:gd name="connsiteY56" fmla="*/ 29959 h 605631"/>
              <a:gd name="connsiteX57" fmla="*/ 135269 w 584535"/>
              <a:gd name="connsiteY57" fmla="*/ 1806 h 605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584535" h="605631">
                <a:moveTo>
                  <a:pt x="231093" y="221335"/>
                </a:moveTo>
                <a:cubicBezTo>
                  <a:pt x="242097" y="238966"/>
                  <a:pt x="254867" y="255784"/>
                  <a:pt x="258806" y="260395"/>
                </a:cubicBezTo>
                <a:cubicBezTo>
                  <a:pt x="265191" y="267990"/>
                  <a:pt x="261251" y="275313"/>
                  <a:pt x="261251" y="275313"/>
                </a:cubicBezTo>
                <a:cubicBezTo>
                  <a:pt x="261251" y="275313"/>
                  <a:pt x="272255" y="292673"/>
                  <a:pt x="256497" y="307185"/>
                </a:cubicBezTo>
                <a:cubicBezTo>
                  <a:pt x="256497" y="307185"/>
                  <a:pt x="245901" y="282366"/>
                  <a:pt x="196181" y="302845"/>
                </a:cubicBezTo>
                <a:cubicBezTo>
                  <a:pt x="146461" y="323324"/>
                  <a:pt x="162355" y="350313"/>
                  <a:pt x="162355" y="350313"/>
                </a:cubicBezTo>
                <a:cubicBezTo>
                  <a:pt x="162355" y="350313"/>
                  <a:pt x="144016" y="349635"/>
                  <a:pt x="138174" y="337700"/>
                </a:cubicBezTo>
                <a:cubicBezTo>
                  <a:pt x="138174" y="337700"/>
                  <a:pt x="135457" y="333360"/>
                  <a:pt x="130974" y="332411"/>
                </a:cubicBezTo>
                <a:cubicBezTo>
                  <a:pt x="126355" y="331461"/>
                  <a:pt x="121465" y="324273"/>
                  <a:pt x="119563" y="318984"/>
                </a:cubicBezTo>
                <a:cubicBezTo>
                  <a:pt x="118205" y="315187"/>
                  <a:pt x="113042" y="293487"/>
                  <a:pt x="108967" y="278704"/>
                </a:cubicBezTo>
                <a:cubicBezTo>
                  <a:pt x="120378" y="262565"/>
                  <a:pt x="134235" y="249409"/>
                  <a:pt x="150808" y="239644"/>
                </a:cubicBezTo>
                <a:cubicBezTo>
                  <a:pt x="174445" y="225675"/>
                  <a:pt x="201615" y="219979"/>
                  <a:pt x="231093" y="221335"/>
                </a:cubicBezTo>
                <a:close/>
                <a:moveTo>
                  <a:pt x="562095" y="196204"/>
                </a:moveTo>
                <a:cubicBezTo>
                  <a:pt x="563031" y="195263"/>
                  <a:pt x="568610" y="204698"/>
                  <a:pt x="571666" y="213752"/>
                </a:cubicBezTo>
                <a:cubicBezTo>
                  <a:pt x="584300" y="252274"/>
                  <a:pt x="576285" y="284013"/>
                  <a:pt x="545718" y="311413"/>
                </a:cubicBezTo>
                <a:cubicBezTo>
                  <a:pt x="527650" y="327689"/>
                  <a:pt x="473309" y="352783"/>
                  <a:pt x="515287" y="379911"/>
                </a:cubicBezTo>
                <a:cubicBezTo>
                  <a:pt x="531454" y="390491"/>
                  <a:pt x="551832" y="396187"/>
                  <a:pt x="567047" y="408124"/>
                </a:cubicBezTo>
                <a:cubicBezTo>
                  <a:pt x="633479" y="459938"/>
                  <a:pt x="492872" y="508361"/>
                  <a:pt x="441655" y="529928"/>
                </a:cubicBezTo>
                <a:cubicBezTo>
                  <a:pt x="481868" y="548646"/>
                  <a:pt x="531046" y="541322"/>
                  <a:pt x="564738" y="575503"/>
                </a:cubicBezTo>
                <a:cubicBezTo>
                  <a:pt x="569764" y="580793"/>
                  <a:pt x="569628" y="590695"/>
                  <a:pt x="561885" y="592322"/>
                </a:cubicBezTo>
                <a:cubicBezTo>
                  <a:pt x="486079" y="608328"/>
                  <a:pt x="455241" y="609006"/>
                  <a:pt x="376582" y="599104"/>
                </a:cubicBezTo>
                <a:cubicBezTo>
                  <a:pt x="341260" y="594628"/>
                  <a:pt x="327947" y="578623"/>
                  <a:pt x="340581" y="579708"/>
                </a:cubicBezTo>
                <a:cubicBezTo>
                  <a:pt x="340989" y="579708"/>
                  <a:pt x="341396" y="579843"/>
                  <a:pt x="341804" y="579843"/>
                </a:cubicBezTo>
                <a:lnTo>
                  <a:pt x="285425" y="452749"/>
                </a:lnTo>
                <a:cubicBezTo>
                  <a:pt x="288278" y="448680"/>
                  <a:pt x="288414" y="442034"/>
                  <a:pt x="285425" y="435659"/>
                </a:cubicBezTo>
                <a:cubicBezTo>
                  <a:pt x="281485" y="427249"/>
                  <a:pt x="273606" y="422637"/>
                  <a:pt x="267764" y="425350"/>
                </a:cubicBezTo>
                <a:cubicBezTo>
                  <a:pt x="261923" y="428063"/>
                  <a:pt x="260428" y="437151"/>
                  <a:pt x="264232" y="445560"/>
                </a:cubicBezTo>
                <a:cubicBezTo>
                  <a:pt x="266949" y="451257"/>
                  <a:pt x="271568" y="455191"/>
                  <a:pt x="276051" y="456276"/>
                </a:cubicBezTo>
                <a:lnTo>
                  <a:pt x="335147" y="588389"/>
                </a:lnTo>
                <a:cubicBezTo>
                  <a:pt x="335147" y="588389"/>
                  <a:pt x="331207" y="591373"/>
                  <a:pt x="325773" y="583506"/>
                </a:cubicBezTo>
                <a:cubicBezTo>
                  <a:pt x="320203" y="575503"/>
                  <a:pt x="278904" y="524367"/>
                  <a:pt x="228231" y="509853"/>
                </a:cubicBezTo>
                <a:cubicBezTo>
                  <a:pt x="228231" y="509853"/>
                  <a:pt x="219537" y="507276"/>
                  <a:pt x="217635" y="502258"/>
                </a:cubicBezTo>
                <a:lnTo>
                  <a:pt x="163565" y="343017"/>
                </a:lnTo>
                <a:cubicBezTo>
                  <a:pt x="163565" y="343017"/>
                  <a:pt x="161256" y="323485"/>
                  <a:pt x="193181" y="309242"/>
                </a:cubicBezTo>
                <a:cubicBezTo>
                  <a:pt x="223884" y="295678"/>
                  <a:pt x="248745" y="300019"/>
                  <a:pt x="254994" y="310463"/>
                </a:cubicBezTo>
                <a:cubicBezTo>
                  <a:pt x="254994" y="310463"/>
                  <a:pt x="301999" y="410565"/>
                  <a:pt x="340717" y="463736"/>
                </a:cubicBezTo>
                <a:cubicBezTo>
                  <a:pt x="340717" y="463736"/>
                  <a:pt x="344521" y="465906"/>
                  <a:pt x="340717" y="490999"/>
                </a:cubicBezTo>
                <a:cubicBezTo>
                  <a:pt x="336913" y="515957"/>
                  <a:pt x="337728" y="526808"/>
                  <a:pt x="345879" y="576859"/>
                </a:cubicBezTo>
                <a:cubicBezTo>
                  <a:pt x="345879" y="576859"/>
                  <a:pt x="346151" y="578351"/>
                  <a:pt x="345879" y="580250"/>
                </a:cubicBezTo>
                <a:cubicBezTo>
                  <a:pt x="410273" y="586083"/>
                  <a:pt x="475890" y="598290"/>
                  <a:pt x="538382" y="579572"/>
                </a:cubicBezTo>
                <a:cubicBezTo>
                  <a:pt x="502110" y="556242"/>
                  <a:pt x="451165" y="562482"/>
                  <a:pt x="414349" y="536710"/>
                </a:cubicBezTo>
                <a:cubicBezTo>
                  <a:pt x="409323" y="533183"/>
                  <a:pt x="409866" y="524367"/>
                  <a:pt x="414892" y="521111"/>
                </a:cubicBezTo>
                <a:cubicBezTo>
                  <a:pt x="452388" y="497103"/>
                  <a:pt x="504827" y="494526"/>
                  <a:pt x="538654" y="466042"/>
                </a:cubicBezTo>
                <a:cubicBezTo>
                  <a:pt x="586882" y="425214"/>
                  <a:pt x="509038" y="403241"/>
                  <a:pt x="483226" y="376927"/>
                </a:cubicBezTo>
                <a:cubicBezTo>
                  <a:pt x="469913" y="363498"/>
                  <a:pt x="468147" y="348714"/>
                  <a:pt x="480917" y="335150"/>
                </a:cubicBezTo>
                <a:cubicBezTo>
                  <a:pt x="515831" y="298391"/>
                  <a:pt x="584708" y="266923"/>
                  <a:pt x="562972" y="201002"/>
                </a:cubicBezTo>
                <a:cubicBezTo>
                  <a:pt x="561987" y="197984"/>
                  <a:pt x="561783" y="196517"/>
                  <a:pt x="562095" y="196204"/>
                </a:cubicBezTo>
                <a:close/>
                <a:moveTo>
                  <a:pt x="135269" y="1806"/>
                </a:moveTo>
                <a:cubicBezTo>
                  <a:pt x="144268" y="4476"/>
                  <a:pt x="151470" y="10292"/>
                  <a:pt x="155716" y="20464"/>
                </a:cubicBezTo>
                <a:cubicBezTo>
                  <a:pt x="172566" y="61154"/>
                  <a:pt x="201510" y="156641"/>
                  <a:pt x="209391" y="179698"/>
                </a:cubicBezTo>
                <a:cubicBezTo>
                  <a:pt x="212516" y="188786"/>
                  <a:pt x="219039" y="200315"/>
                  <a:pt x="226105" y="211572"/>
                </a:cubicBezTo>
                <a:cubicBezTo>
                  <a:pt x="196754" y="210216"/>
                  <a:pt x="169440" y="215913"/>
                  <a:pt x="145796" y="229747"/>
                </a:cubicBezTo>
                <a:cubicBezTo>
                  <a:pt x="129218" y="239513"/>
                  <a:pt x="115358" y="252805"/>
                  <a:pt x="103943" y="268810"/>
                </a:cubicBezTo>
                <a:cubicBezTo>
                  <a:pt x="102312" y="262842"/>
                  <a:pt x="100818" y="257959"/>
                  <a:pt x="99866" y="255925"/>
                </a:cubicBezTo>
                <a:cubicBezTo>
                  <a:pt x="96741" y="248736"/>
                  <a:pt x="76222" y="206825"/>
                  <a:pt x="52850" y="171560"/>
                </a:cubicBezTo>
                <a:cubicBezTo>
                  <a:pt x="29477" y="136296"/>
                  <a:pt x="5154" y="91672"/>
                  <a:pt x="1349" y="84483"/>
                </a:cubicBezTo>
                <a:cubicBezTo>
                  <a:pt x="-2456" y="77295"/>
                  <a:pt x="-418" y="51117"/>
                  <a:pt x="37087" y="29959"/>
                </a:cubicBezTo>
                <a:cubicBezTo>
                  <a:pt x="65114" y="14090"/>
                  <a:pt x="108275" y="-6205"/>
                  <a:pt x="135269" y="1806"/>
                </a:cubicBezTo>
                <a:close/>
              </a:path>
            </a:pathLst>
          </a:custGeom>
          <a:solidFill>
            <a:srgbClr val="195B5A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FA2BE64F-A880-4BA7-9C46-C8304246A6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29966" y="159883"/>
            <a:ext cx="1118618" cy="256946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7FE04FD2-C701-4EF6-8BED-406D339D73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5190" flipH="1">
            <a:off x="5222249" y="3919566"/>
            <a:ext cx="7942083" cy="5113109"/>
          </a:xfrm>
          <a:prstGeom prst="rect">
            <a:avLst/>
          </a:prstGeom>
        </p:spPr>
      </p:pic>
      <p:grpSp>
        <p:nvGrpSpPr>
          <p:cNvPr id="40" name="组合 39">
            <a:extLst>
              <a:ext uri="{FF2B5EF4-FFF2-40B4-BE49-F238E27FC236}">
                <a16:creationId xmlns:a16="http://schemas.microsoft.com/office/drawing/2014/main" id="{AAB2096B-D6EA-494A-963A-85C0150FABC7}"/>
              </a:ext>
            </a:extLst>
          </p:cNvPr>
          <p:cNvGrpSpPr/>
          <p:nvPr userDrawn="1"/>
        </p:nvGrpSpPr>
        <p:grpSpPr>
          <a:xfrm>
            <a:off x="-852871" y="5611250"/>
            <a:ext cx="14311807" cy="1917741"/>
            <a:chOff x="-852871" y="5611250"/>
            <a:chExt cx="14311807" cy="1917741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sp>
          <p:nvSpPr>
            <p:cNvPr id="41" name="cloud-sky-storm_13919">
              <a:extLst>
                <a:ext uri="{FF2B5EF4-FFF2-40B4-BE49-F238E27FC236}">
                  <a16:creationId xmlns:a16="http://schemas.microsoft.com/office/drawing/2014/main" id="{A4067369-A05D-4AF3-9D6B-2E6FEFA95591}"/>
                </a:ext>
              </a:extLst>
            </p:cNvPr>
            <p:cNvSpPr>
              <a:spLocks noChangeAspect="1"/>
            </p:cNvSpPr>
            <p:nvPr/>
          </p:nvSpPr>
          <p:spPr bwMode="auto">
            <a:xfrm rot="1722132">
              <a:off x="-852871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cloud-sky-storm_13919">
              <a:extLst>
                <a:ext uri="{FF2B5EF4-FFF2-40B4-BE49-F238E27FC236}">
                  <a16:creationId xmlns:a16="http://schemas.microsoft.com/office/drawing/2014/main" id="{A8C71C8B-23B8-40B5-8824-CC388B25F3C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1163030" y="6244721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cloud-sky-storm_13919">
              <a:extLst>
                <a:ext uri="{FF2B5EF4-FFF2-40B4-BE49-F238E27FC236}">
                  <a16:creationId xmlns:a16="http://schemas.microsoft.com/office/drawing/2014/main" id="{27184F24-3CCF-4126-8676-CB6147A1E82F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2627308" y="636574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cloud-sky-storm_13919">
              <a:extLst>
                <a:ext uri="{FF2B5EF4-FFF2-40B4-BE49-F238E27FC236}">
                  <a16:creationId xmlns:a16="http://schemas.microsoft.com/office/drawing/2014/main" id="{9C2C9311-1058-459A-9FF2-985D371AB274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4131914" y="6303265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cloud-sky-storm_13919">
              <a:extLst>
                <a:ext uri="{FF2B5EF4-FFF2-40B4-BE49-F238E27FC236}">
                  <a16:creationId xmlns:a16="http://schemas.microsoft.com/office/drawing/2014/main" id="{FADA5F9C-2A14-4DA6-9490-B62124A07B64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5594920" y="6303264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cloud-sky-storm_13919">
              <a:extLst>
                <a:ext uri="{FF2B5EF4-FFF2-40B4-BE49-F238E27FC236}">
                  <a16:creationId xmlns:a16="http://schemas.microsoft.com/office/drawing/2014/main" id="{37BED443-B886-4601-9F2E-589A1036C70A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7007766" y="6384897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7" name="cloud-sky-storm_13919">
              <a:extLst>
                <a:ext uri="{FF2B5EF4-FFF2-40B4-BE49-F238E27FC236}">
                  <a16:creationId xmlns:a16="http://schemas.microsoft.com/office/drawing/2014/main" id="{EF1E0870-B261-4FEA-AA94-76B48F07D4CB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8441624" y="6368436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" name="cloud-sky-storm_13919">
              <a:extLst>
                <a:ext uri="{FF2B5EF4-FFF2-40B4-BE49-F238E27FC236}">
                  <a16:creationId xmlns:a16="http://schemas.microsoft.com/office/drawing/2014/main" id="{667E12A1-CC37-4E46-940C-FA6E7EC90E00}"/>
                </a:ext>
              </a:extLst>
            </p:cNvPr>
            <p:cNvSpPr>
              <a:spLocks noChangeAspect="1"/>
            </p:cNvSpPr>
            <p:nvPr/>
          </p:nvSpPr>
          <p:spPr bwMode="auto">
            <a:xfrm rot="368066">
              <a:off x="9843830" y="6335790"/>
              <a:ext cx="1802403" cy="1144094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" name="cloud-sky-storm_13919">
              <a:extLst>
                <a:ext uri="{FF2B5EF4-FFF2-40B4-BE49-F238E27FC236}">
                  <a16:creationId xmlns:a16="http://schemas.microsoft.com/office/drawing/2014/main" id="{2BB607D5-FC74-4358-A5AF-D4E0B411460D}"/>
                </a:ext>
              </a:extLst>
            </p:cNvPr>
            <p:cNvSpPr>
              <a:spLocks noChangeAspect="1"/>
            </p:cNvSpPr>
            <p:nvPr/>
          </p:nvSpPr>
          <p:spPr bwMode="auto">
            <a:xfrm rot="19877868" flipH="1">
              <a:off x="10945802" y="5611250"/>
              <a:ext cx="2513134" cy="1595238"/>
            </a:xfrm>
            <a:custGeom>
              <a:avLst/>
              <a:gdLst>
                <a:gd name="T0" fmla="*/ 703 w 738"/>
                <a:gd name="T1" fmla="*/ 179 h 469"/>
                <a:gd name="T2" fmla="*/ 703 w 738"/>
                <a:gd name="T3" fmla="*/ 179 h 469"/>
                <a:gd name="T4" fmla="*/ 555 w 738"/>
                <a:gd name="T5" fmla="*/ 56 h 469"/>
                <a:gd name="T6" fmla="*/ 489 w 738"/>
                <a:gd name="T7" fmla="*/ 71 h 469"/>
                <a:gd name="T8" fmla="*/ 341 w 738"/>
                <a:gd name="T9" fmla="*/ 0 h 469"/>
                <a:gd name="T10" fmla="*/ 182 w 738"/>
                <a:gd name="T11" fmla="*/ 86 h 469"/>
                <a:gd name="T12" fmla="*/ 181 w 738"/>
                <a:gd name="T13" fmla="*/ 86 h 469"/>
                <a:gd name="T14" fmla="*/ 77 w 738"/>
                <a:gd name="T15" fmla="*/ 189 h 469"/>
                <a:gd name="T16" fmla="*/ 79 w 738"/>
                <a:gd name="T17" fmla="*/ 211 h 469"/>
                <a:gd name="T18" fmla="*/ 0 w 738"/>
                <a:gd name="T19" fmla="*/ 311 h 469"/>
                <a:gd name="T20" fmla="*/ 4 w 738"/>
                <a:gd name="T21" fmla="*/ 339 h 469"/>
                <a:gd name="T22" fmla="*/ 4 w 738"/>
                <a:gd name="T23" fmla="*/ 341 h 469"/>
                <a:gd name="T24" fmla="*/ 353 w 738"/>
                <a:gd name="T25" fmla="*/ 463 h 469"/>
                <a:gd name="T26" fmla="*/ 705 w 738"/>
                <a:gd name="T27" fmla="*/ 336 h 469"/>
                <a:gd name="T28" fmla="*/ 703 w 738"/>
                <a:gd name="T29" fmla="*/ 17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8" h="469">
                  <a:moveTo>
                    <a:pt x="703" y="179"/>
                  </a:moveTo>
                  <a:lnTo>
                    <a:pt x="703" y="179"/>
                  </a:lnTo>
                  <a:cubicBezTo>
                    <a:pt x="680" y="98"/>
                    <a:pt x="629" y="56"/>
                    <a:pt x="555" y="56"/>
                  </a:cubicBezTo>
                  <a:cubicBezTo>
                    <a:pt x="531" y="56"/>
                    <a:pt x="509" y="61"/>
                    <a:pt x="489" y="71"/>
                  </a:cubicBezTo>
                  <a:cubicBezTo>
                    <a:pt x="455" y="28"/>
                    <a:pt x="401" y="0"/>
                    <a:pt x="341" y="0"/>
                  </a:cubicBezTo>
                  <a:cubicBezTo>
                    <a:pt x="275" y="0"/>
                    <a:pt x="216" y="34"/>
                    <a:pt x="182" y="86"/>
                  </a:cubicBezTo>
                  <a:cubicBezTo>
                    <a:pt x="182" y="86"/>
                    <a:pt x="181" y="86"/>
                    <a:pt x="181" y="86"/>
                  </a:cubicBezTo>
                  <a:cubicBezTo>
                    <a:pt x="124" y="86"/>
                    <a:pt x="77" y="132"/>
                    <a:pt x="77" y="189"/>
                  </a:cubicBezTo>
                  <a:cubicBezTo>
                    <a:pt x="77" y="197"/>
                    <a:pt x="78" y="204"/>
                    <a:pt x="79" y="211"/>
                  </a:cubicBezTo>
                  <a:cubicBezTo>
                    <a:pt x="34" y="222"/>
                    <a:pt x="0" y="262"/>
                    <a:pt x="0" y="311"/>
                  </a:cubicBezTo>
                  <a:cubicBezTo>
                    <a:pt x="0" y="321"/>
                    <a:pt x="2" y="330"/>
                    <a:pt x="4" y="339"/>
                  </a:cubicBezTo>
                  <a:cubicBezTo>
                    <a:pt x="4" y="339"/>
                    <a:pt x="4" y="340"/>
                    <a:pt x="4" y="341"/>
                  </a:cubicBezTo>
                  <a:cubicBezTo>
                    <a:pt x="25" y="469"/>
                    <a:pt x="272" y="465"/>
                    <a:pt x="353" y="463"/>
                  </a:cubicBezTo>
                  <a:cubicBezTo>
                    <a:pt x="442" y="462"/>
                    <a:pt x="651" y="447"/>
                    <a:pt x="705" y="336"/>
                  </a:cubicBezTo>
                  <a:cubicBezTo>
                    <a:pt x="738" y="268"/>
                    <a:pt x="703" y="179"/>
                    <a:pt x="703" y="17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13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E7AB93-38FE-4D82-8E39-065CE4185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0C4A69D-1616-41FF-85D2-B7743766B6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396D51-C422-4113-9384-C82CF180B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BBE3-416F-4027-A175-A238F53D1567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C7FCA5-21E8-42A2-9EC2-9733B1394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0E5454-E186-44E8-8E74-23585CA0D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FBB9-8F0E-4BDA-832C-FB116AB9B8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8457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E4B6426-D52C-4F29-9CE3-75F7A88797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72CAC4-A8EC-4F04-9E77-5B700D210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AF1471-B4AD-4919-8A7F-23AA42620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BBE3-416F-4027-A175-A238F53D1567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DADDD1-06E1-45A3-B2D9-23BF173439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FF1D8DA-115E-4C52-878C-17682D6B2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FBB9-8F0E-4BDA-832C-FB116AB9B8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6429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C1027A-C553-44D7-8916-99E551901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A503D66-FF39-4AF4-85A5-E519ECC9D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BBBE3-416F-4027-A175-A238F53D1567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5446FEC-550B-4D10-88DA-ED2C82102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FE1C003-202A-47FF-8A2F-41A764460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05FBB9-8F0E-4BDA-832C-FB116AB9B8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77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2838EC43-9A41-BFB5-26A4-FC6558AE15F5}"/>
              </a:ext>
            </a:extLst>
          </p:cNvPr>
          <p:cNvSpPr>
            <a:spLocks/>
          </p:cNvSpPr>
          <p:nvPr/>
        </p:nvSpPr>
        <p:spPr bwMode="auto">
          <a:xfrm flipV="1">
            <a:off x="-4763" y="3178175"/>
            <a:ext cx="1589088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3DAE109-93FD-4C06-73CF-0B15245EA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C310AC-EF64-47A9-9C3D-2C297E54107C}" type="datetimeFigureOut">
              <a:rPr lang="zh-TW" altLang="en-US"/>
              <a:pPr>
                <a:defRPr/>
              </a:pPr>
              <a:t>2025/5/28</a:t>
            </a:fld>
            <a:endParaRPr lang="zh-TW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D43AF56-DF1B-5F0F-A463-7A6375239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EB098FF-A4B7-F68C-C9B3-AB5910F57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3244850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397C2-EA35-4BDB-AF7D-E5277FA15F5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3488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>
            <a:extLst>
              <a:ext uri="{FF2B5EF4-FFF2-40B4-BE49-F238E27FC236}">
                <a16:creationId xmlns:a16="http://schemas.microsoft.com/office/drawing/2014/main" id="{90EC6EDE-13DF-19D8-56C0-9EBCCA1E3D63}"/>
              </a:ext>
            </a:extLst>
          </p:cNvPr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AE0CAE-CF9D-0EED-9AF3-E2F67044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B8EBCA-926F-4545-B297-3CE064E12E4F}" type="datetimeFigureOut">
              <a:rPr lang="zh-TW" altLang="en-US"/>
              <a:pPr>
                <a:defRPr/>
              </a:pPr>
              <a:t>2025/5/28</a:t>
            </a:fld>
            <a:endParaRPr lang="zh-TW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82AC26-33A7-4D61-1161-F4002664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D1A0AD-D040-3DB7-EB72-34FD4F4B0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701BB-A5EE-4092-BF8C-896FC930B59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4324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>
            <a:extLst>
              <a:ext uri="{FF2B5EF4-FFF2-40B4-BE49-F238E27FC236}">
                <a16:creationId xmlns:a16="http://schemas.microsoft.com/office/drawing/2014/main" id="{C51126FA-A38A-E978-82D9-00A77D63DADF}"/>
              </a:ext>
            </a:extLst>
          </p:cNvPr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B513D3-C290-FEBD-F883-7AC04611F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F2F9B-A931-4E7A-BF2D-334676A78B71}" type="datetimeFigureOut">
              <a:rPr lang="zh-TW" altLang="en-US"/>
              <a:pPr>
                <a:defRPr/>
              </a:pPr>
              <a:t>2025/5/28</a:t>
            </a:fld>
            <a:endParaRPr lang="zh-TW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99B641-D46B-4594-BBB2-7F8AEA63E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4894F6D-31B1-5C17-D301-69A4B1891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EDDF8-D0A7-43E5-8DEC-9039CEA29ED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4048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>
            <a:extLst>
              <a:ext uri="{FF2B5EF4-FFF2-40B4-BE49-F238E27FC236}">
                <a16:creationId xmlns:a16="http://schemas.microsoft.com/office/drawing/2014/main" id="{0EE9E0DA-A48A-F9AA-DBED-3C7A2FDDC351}"/>
              </a:ext>
            </a:extLst>
          </p:cNvPr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8F927669-D385-0F67-7D9C-403854E29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D731B-14EB-4267-B1BD-2381F510918F}" type="datetimeFigureOut">
              <a:rPr lang="zh-TW" altLang="en-US"/>
              <a:pPr>
                <a:defRPr/>
              </a:pPr>
              <a:t>2025/5/28</a:t>
            </a:fld>
            <a:endParaRPr lang="zh-TW" alt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B507DF2-C633-1B85-0BAE-B7846B047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2F6C167-14F3-8B75-719C-E64ADBE08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106C1-59F5-4385-9070-730DFF81A2E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713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>
            <a:extLst>
              <a:ext uri="{FF2B5EF4-FFF2-40B4-BE49-F238E27FC236}">
                <a16:creationId xmlns:a16="http://schemas.microsoft.com/office/drawing/2014/main" id="{246A2284-5F69-0CEF-8A87-AF3B423DAC8C}"/>
              </a:ext>
            </a:extLst>
          </p:cNvPr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E051376F-EFCC-62DA-CCF9-9E2E33CE1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4F4C8-971D-414C-BF72-1428707C6DB9}" type="datetimeFigureOut">
              <a:rPr lang="zh-TW" altLang="en-US"/>
              <a:pPr>
                <a:defRPr/>
              </a:pPr>
              <a:t>2025/5/28</a:t>
            </a:fld>
            <a:endParaRPr lang="zh-TW" alt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B7D54C0D-46F9-608B-09D0-8AC6E1294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088148AB-A97C-FB3A-6942-66D423429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623D0-ADDD-40C1-958C-3EED950D69E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6723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0BDC043E-889A-EB06-F798-9707C0D6109D}"/>
              </a:ext>
            </a:extLst>
          </p:cNvPr>
          <p:cNvSpPr>
            <a:spLocks/>
          </p:cNvSpPr>
          <p:nvPr/>
        </p:nvSpPr>
        <p:spPr bwMode="auto">
          <a:xfrm flipV="1">
            <a:off x="-4763" y="714375"/>
            <a:ext cx="1589088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56845324-44C2-5596-8322-1B652380A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BBDF5-8CAE-4FCE-B28D-A755A4728560}" type="datetimeFigureOut">
              <a:rPr lang="zh-TW" altLang="en-US"/>
              <a:pPr>
                <a:defRPr/>
              </a:pPr>
              <a:t>2025/5/28</a:t>
            </a:fld>
            <a:endParaRPr lang="zh-TW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098B8139-0CC0-DEE9-BEC1-86DFDD4F6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82C5E8FA-538E-0363-E71B-007BBFCA9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DC3D3-1A8A-40B1-9749-57C8B27974B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8079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>
            <a:extLst>
              <a:ext uri="{FF2B5EF4-FFF2-40B4-BE49-F238E27FC236}">
                <a16:creationId xmlns:a16="http://schemas.microsoft.com/office/drawing/2014/main" id="{F6BBDF56-473F-F298-3D5B-7DDA95DAE5A2}"/>
              </a:ext>
            </a:extLst>
          </p:cNvPr>
          <p:cNvSpPr>
            <a:spLocks/>
          </p:cNvSpPr>
          <p:nvPr/>
        </p:nvSpPr>
        <p:spPr bwMode="auto">
          <a:xfrm flipV="1">
            <a:off x="-4763" y="4911725"/>
            <a:ext cx="1589088" cy="508000"/>
          </a:xfrm>
          <a:custGeom>
            <a:avLst/>
            <a:gdLst>
              <a:gd name="T0" fmla="*/ 9248 w 9248"/>
              <a:gd name="T1" fmla="*/ 4701 h 10000"/>
              <a:gd name="T2" fmla="*/ 7915 w 9248"/>
              <a:gd name="T3" fmla="*/ 188 h 10000"/>
              <a:gd name="T4" fmla="*/ 7886 w 9248"/>
              <a:gd name="T5" fmla="*/ 94 h 10000"/>
              <a:gd name="T6" fmla="*/ 7803 w 9248"/>
              <a:gd name="T7" fmla="*/ 0 h 10000"/>
              <a:gd name="T8" fmla="*/ 7275 w 9248"/>
              <a:gd name="T9" fmla="*/ 0 h 10000"/>
              <a:gd name="T10" fmla="*/ 0 w 9248"/>
              <a:gd name="T11" fmla="*/ 70 h 10000"/>
              <a:gd name="T12" fmla="*/ 25 w 9248"/>
              <a:gd name="T13" fmla="*/ 10000 h 10000"/>
              <a:gd name="T14" fmla="*/ 7275 w 9248"/>
              <a:gd name="T15" fmla="*/ 9966 h 10000"/>
              <a:gd name="T16" fmla="*/ 7803 w 9248"/>
              <a:gd name="T17" fmla="*/ 9966 h 10000"/>
              <a:gd name="T18" fmla="*/ 7886 w 9248"/>
              <a:gd name="T19" fmla="*/ 9872 h 10000"/>
              <a:gd name="T20" fmla="*/ 7915 w 9248"/>
              <a:gd name="T21" fmla="*/ 9778 h 10000"/>
              <a:gd name="T22" fmla="*/ 9248 w 9248"/>
              <a:gd name="T23" fmla="*/ 5265 h 10000"/>
              <a:gd name="T24" fmla="*/ 9248 w 9248"/>
              <a:gd name="T25" fmla="*/ 4701 h 1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7534C4BA-84F7-5D4E-A9BC-46318DFF5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DF8E8-33B1-44BB-81DC-1F22C4A7B6C9}" type="datetimeFigureOut">
              <a:rPr lang="zh-TW" altLang="en-US"/>
              <a:pPr>
                <a:defRPr/>
              </a:pPr>
              <a:t>2025/5/28</a:t>
            </a:fld>
            <a:endParaRPr lang="zh-TW" alt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0C03592-23FA-DBA7-9AF3-ADABCA7D9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CCE83BCE-BB7D-6201-2535-27878DDC1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31813" y="4983163"/>
            <a:ext cx="7794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2D6B3-2E28-4A2F-ADA5-FFE0E039C65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4678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2">
            <a:extLst>
              <a:ext uri="{FF2B5EF4-FFF2-40B4-BE49-F238E27FC236}">
                <a16:creationId xmlns:a16="http://schemas.microsoft.com/office/drawing/2014/main" id="{107B3396-BAB3-C55F-6822-56EB5C670C5A}"/>
              </a:ext>
            </a:extLst>
          </p:cNvPr>
          <p:cNvGrpSpPr>
            <a:grpSpLocks/>
          </p:cNvGrpSpPr>
          <p:nvPr/>
        </p:nvGrpSpPr>
        <p:grpSpPr bwMode="auto">
          <a:xfrm>
            <a:off x="0" y="228600"/>
            <a:ext cx="2851150" cy="6638925"/>
            <a:chOff x="2487613" y="285750"/>
            <a:chExt cx="2428875" cy="5654676"/>
          </a:xfrm>
        </p:grpSpPr>
        <p:sp>
          <p:nvSpPr>
            <p:cNvPr id="1046" name="Freeform 11">
              <a:extLst>
                <a:ext uri="{FF2B5EF4-FFF2-40B4-BE49-F238E27FC236}">
                  <a16:creationId xmlns:a16="http://schemas.microsoft.com/office/drawing/2014/main" id="{F4BA526F-84FD-31DE-30E5-E6E8624AA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22 w 22"/>
                <a:gd name="T1" fmla="*/ 136 h 136"/>
                <a:gd name="T2" fmla="*/ 17 w 22"/>
                <a:gd name="T3" fmla="*/ 80 h 136"/>
                <a:gd name="T4" fmla="*/ 0 w 22"/>
                <a:gd name="T5" fmla="*/ 0 h 136"/>
                <a:gd name="T6" fmla="*/ 0 w 22"/>
                <a:gd name="T7" fmla="*/ 35 h 136"/>
                <a:gd name="T8" fmla="*/ 20 w 22"/>
                <a:gd name="T9" fmla="*/ 124 h 136"/>
                <a:gd name="T10" fmla="*/ 22 w 22"/>
                <a:gd name="T11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7" name="Freeform 12">
              <a:extLst>
                <a:ext uri="{FF2B5EF4-FFF2-40B4-BE49-F238E27FC236}">
                  <a16:creationId xmlns:a16="http://schemas.microsoft.com/office/drawing/2014/main" id="{D6091D0B-519D-A704-1204-E3306C2FF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86 w 140"/>
                <a:gd name="T1" fmla="*/ 350 h 504"/>
                <a:gd name="T2" fmla="*/ 139 w 140"/>
                <a:gd name="T3" fmla="*/ 504 h 504"/>
                <a:gd name="T4" fmla="*/ 140 w 140"/>
                <a:gd name="T5" fmla="*/ 478 h 504"/>
                <a:gd name="T6" fmla="*/ 95 w 140"/>
                <a:gd name="T7" fmla="*/ 347 h 504"/>
                <a:gd name="T8" fmla="*/ 0 w 140"/>
                <a:gd name="T9" fmla="*/ 0 h 504"/>
                <a:gd name="T10" fmla="*/ 6 w 140"/>
                <a:gd name="T11" fmla="*/ 61 h 504"/>
                <a:gd name="T12" fmla="*/ 86 w 140"/>
                <a:gd name="T13" fmla="*/ 350 h 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8" name="Freeform 13">
              <a:extLst>
                <a:ext uri="{FF2B5EF4-FFF2-40B4-BE49-F238E27FC236}">
                  <a16:creationId xmlns:a16="http://schemas.microsoft.com/office/drawing/2014/main" id="{11F22544-7A82-E7E8-EC3D-93CA84A8B2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8 w 132"/>
                <a:gd name="T1" fmla="*/ 22 h 308"/>
                <a:gd name="T2" fmla="*/ 0 w 132"/>
                <a:gd name="T3" fmla="*/ 0 h 308"/>
                <a:gd name="T4" fmla="*/ 0 w 132"/>
                <a:gd name="T5" fmla="*/ 29 h 308"/>
                <a:gd name="T6" fmla="*/ 68 w 132"/>
                <a:gd name="T7" fmla="*/ 194 h 308"/>
                <a:gd name="T8" fmla="*/ 123 w 132"/>
                <a:gd name="T9" fmla="*/ 308 h 308"/>
                <a:gd name="T10" fmla="*/ 132 w 132"/>
                <a:gd name="T11" fmla="*/ 308 h 308"/>
                <a:gd name="T12" fmla="*/ 77 w 132"/>
                <a:gd name="T13" fmla="*/ 190 h 308"/>
                <a:gd name="T14" fmla="*/ 8 w 132"/>
                <a:gd name="T15" fmla="*/ 22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9" name="Freeform 14">
              <a:extLst>
                <a:ext uri="{FF2B5EF4-FFF2-40B4-BE49-F238E27FC236}">
                  <a16:creationId xmlns:a16="http://schemas.microsoft.com/office/drawing/2014/main" id="{C7CB5D2A-DB3C-A126-7ABC-49D204E65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28 w 37"/>
                <a:gd name="T1" fmla="*/ 79 h 79"/>
                <a:gd name="T2" fmla="*/ 37 w 37"/>
                <a:gd name="T3" fmla="*/ 79 h 79"/>
                <a:gd name="T4" fmla="*/ 0 w 37"/>
                <a:gd name="T5" fmla="*/ 0 h 79"/>
                <a:gd name="T6" fmla="*/ 28 w 37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50" name="Freeform 15">
              <a:extLst>
                <a:ext uri="{FF2B5EF4-FFF2-40B4-BE49-F238E27FC236}">
                  <a16:creationId xmlns:a16="http://schemas.microsoft.com/office/drawing/2014/main" id="{823160CE-A929-FB40-4A7F-ED827B71C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162 w 178"/>
                <a:gd name="T1" fmla="*/ 660 h 722"/>
                <a:gd name="T2" fmla="*/ 116 w 178"/>
                <a:gd name="T3" fmla="*/ 534 h 722"/>
                <a:gd name="T4" fmla="*/ 40 w 178"/>
                <a:gd name="T5" fmla="*/ 236 h 722"/>
                <a:gd name="T6" fmla="*/ 12 w 178"/>
                <a:gd name="T7" fmla="*/ 51 h 722"/>
                <a:gd name="T8" fmla="*/ 0 w 178"/>
                <a:gd name="T9" fmla="*/ 0 h 722"/>
                <a:gd name="T10" fmla="*/ 33 w 178"/>
                <a:gd name="T11" fmla="*/ 237 h 722"/>
                <a:gd name="T12" fmla="*/ 107 w 178"/>
                <a:gd name="T13" fmla="*/ 537 h 722"/>
                <a:gd name="T14" fmla="*/ 160 w 178"/>
                <a:gd name="T15" fmla="*/ 681 h 722"/>
                <a:gd name="T16" fmla="*/ 178 w 178"/>
                <a:gd name="T17" fmla="*/ 722 h 722"/>
                <a:gd name="T18" fmla="*/ 174 w 178"/>
                <a:gd name="T19" fmla="*/ 708 h 722"/>
                <a:gd name="T20" fmla="*/ 162 w 178"/>
                <a:gd name="T21" fmla="*/ 660 h 7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51" name="Freeform 16">
              <a:extLst>
                <a:ext uri="{FF2B5EF4-FFF2-40B4-BE49-F238E27FC236}">
                  <a16:creationId xmlns:a16="http://schemas.microsoft.com/office/drawing/2014/main" id="{A6CC3036-653C-69E2-37D0-872BDBBAA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11 w 23"/>
                <a:gd name="T1" fmla="*/ 577 h 635"/>
                <a:gd name="T2" fmla="*/ 12 w 23"/>
                <a:gd name="T3" fmla="*/ 589 h 635"/>
                <a:gd name="T4" fmla="*/ 22 w 23"/>
                <a:gd name="T5" fmla="*/ 632 h 635"/>
                <a:gd name="T6" fmla="*/ 23 w 23"/>
                <a:gd name="T7" fmla="*/ 635 h 635"/>
                <a:gd name="T8" fmla="*/ 17 w 23"/>
                <a:gd name="T9" fmla="*/ 576 h 635"/>
                <a:gd name="T10" fmla="*/ 5 w 23"/>
                <a:gd name="T11" fmla="*/ 269 h 635"/>
                <a:gd name="T12" fmla="*/ 15 w 23"/>
                <a:gd name="T13" fmla="*/ 0 h 635"/>
                <a:gd name="T14" fmla="*/ 12 w 23"/>
                <a:gd name="T15" fmla="*/ 0 h 635"/>
                <a:gd name="T16" fmla="*/ 1 w 23"/>
                <a:gd name="T17" fmla="*/ 269 h 635"/>
                <a:gd name="T18" fmla="*/ 11 w 23"/>
                <a:gd name="T19" fmla="*/ 577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52" name="Freeform 17">
              <a:extLst>
                <a:ext uri="{FF2B5EF4-FFF2-40B4-BE49-F238E27FC236}">
                  <a16:creationId xmlns:a16="http://schemas.microsoft.com/office/drawing/2014/main" id="{C1A73F00-BF4B-091C-D98F-6CFB9F285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5 w 17"/>
                <a:gd name="T3" fmla="*/ 56 h 107"/>
                <a:gd name="T4" fmla="*/ 17 w 17"/>
                <a:gd name="T5" fmla="*/ 107 h 107"/>
                <a:gd name="T6" fmla="*/ 11 w 17"/>
                <a:gd name="T7" fmla="*/ 46 h 107"/>
                <a:gd name="T8" fmla="*/ 10 w 17"/>
                <a:gd name="T9" fmla="*/ 43 h 107"/>
                <a:gd name="T10" fmla="*/ 0 w 17"/>
                <a:gd name="T1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53" name="Freeform 18">
              <a:extLst>
                <a:ext uri="{FF2B5EF4-FFF2-40B4-BE49-F238E27FC236}">
                  <a16:creationId xmlns:a16="http://schemas.microsoft.com/office/drawing/2014/main" id="{CE17B0AF-F0AF-C82C-5704-D6587FE96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5 w 41"/>
                <a:gd name="T3" fmla="*/ 93 h 222"/>
                <a:gd name="T4" fmla="*/ 17 w 41"/>
                <a:gd name="T5" fmla="*/ 166 h 222"/>
                <a:gd name="T6" fmla="*/ 24 w 41"/>
                <a:gd name="T7" fmla="*/ 184 h 222"/>
                <a:gd name="T8" fmla="*/ 41 w 41"/>
                <a:gd name="T9" fmla="*/ 222 h 222"/>
                <a:gd name="T10" fmla="*/ 38 w 41"/>
                <a:gd name="T11" fmla="*/ 212 h 222"/>
                <a:gd name="T12" fmla="*/ 13 w 41"/>
                <a:gd name="T13" fmla="*/ 92 h 222"/>
                <a:gd name="T14" fmla="*/ 8 w 41"/>
                <a:gd name="T15" fmla="*/ 22 h 222"/>
                <a:gd name="T16" fmla="*/ 7 w 41"/>
                <a:gd name="T17" fmla="*/ 18 h 222"/>
                <a:gd name="T18" fmla="*/ 0 w 41"/>
                <a:gd name="T19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54" name="Freeform 19">
              <a:extLst>
                <a:ext uri="{FF2B5EF4-FFF2-40B4-BE49-F238E27FC236}">
                  <a16:creationId xmlns:a16="http://schemas.microsoft.com/office/drawing/2014/main" id="{AEB91E91-785D-78F7-F9E1-588419653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7 w 450"/>
                <a:gd name="T1" fmla="*/ 854 h 878"/>
                <a:gd name="T2" fmla="*/ 50 w 450"/>
                <a:gd name="T3" fmla="*/ 613 h 878"/>
                <a:gd name="T4" fmla="*/ 149 w 450"/>
                <a:gd name="T5" fmla="*/ 388 h 878"/>
                <a:gd name="T6" fmla="*/ 285 w 450"/>
                <a:gd name="T7" fmla="*/ 183 h 878"/>
                <a:gd name="T8" fmla="*/ 364 w 450"/>
                <a:gd name="T9" fmla="*/ 89 h 878"/>
                <a:gd name="T10" fmla="*/ 406 w 450"/>
                <a:gd name="T11" fmla="*/ 44 h 878"/>
                <a:gd name="T12" fmla="*/ 450 w 450"/>
                <a:gd name="T13" fmla="*/ 1 h 878"/>
                <a:gd name="T14" fmla="*/ 450 w 450"/>
                <a:gd name="T15" fmla="*/ 0 h 878"/>
                <a:gd name="T16" fmla="*/ 405 w 450"/>
                <a:gd name="T17" fmla="*/ 43 h 878"/>
                <a:gd name="T18" fmla="*/ 363 w 450"/>
                <a:gd name="T19" fmla="*/ 88 h 878"/>
                <a:gd name="T20" fmla="*/ 283 w 450"/>
                <a:gd name="T21" fmla="*/ 181 h 878"/>
                <a:gd name="T22" fmla="*/ 145 w 450"/>
                <a:gd name="T23" fmla="*/ 386 h 878"/>
                <a:gd name="T24" fmla="*/ 45 w 450"/>
                <a:gd name="T25" fmla="*/ 611 h 878"/>
                <a:gd name="T26" fmla="*/ 0 w 450"/>
                <a:gd name="T27" fmla="*/ 854 h 878"/>
                <a:gd name="T28" fmla="*/ 0 w 450"/>
                <a:gd name="T29" fmla="*/ 859 h 878"/>
                <a:gd name="T30" fmla="*/ 7 w 450"/>
                <a:gd name="T31" fmla="*/ 878 h 878"/>
                <a:gd name="T32" fmla="*/ 7 w 450"/>
                <a:gd name="T33" fmla="*/ 854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55" name="Freeform 20">
              <a:extLst>
                <a:ext uri="{FF2B5EF4-FFF2-40B4-BE49-F238E27FC236}">
                  <a16:creationId xmlns:a16="http://schemas.microsoft.com/office/drawing/2014/main" id="{3DA9FF34-A96D-7914-581A-53894FA77F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26 w 35"/>
                <a:gd name="T3" fmla="*/ 73 h 73"/>
                <a:gd name="T4" fmla="*/ 35 w 35"/>
                <a:gd name="T5" fmla="*/ 73 h 73"/>
                <a:gd name="T6" fmla="*/ 0 w 35"/>
                <a:gd name="T7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56" name="Freeform 21">
              <a:extLst>
                <a:ext uri="{FF2B5EF4-FFF2-40B4-BE49-F238E27FC236}">
                  <a16:creationId xmlns:a16="http://schemas.microsoft.com/office/drawing/2014/main" id="{81F441DD-55E4-A0FC-1356-299DEBDCA8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7 w 8"/>
                <a:gd name="T1" fmla="*/ 44 h 48"/>
                <a:gd name="T2" fmla="*/ 8 w 8"/>
                <a:gd name="T3" fmla="*/ 48 h 48"/>
                <a:gd name="T4" fmla="*/ 8 w 8"/>
                <a:gd name="T5" fmla="*/ 19 h 48"/>
                <a:gd name="T6" fmla="*/ 1 w 8"/>
                <a:gd name="T7" fmla="*/ 0 h 48"/>
                <a:gd name="T8" fmla="*/ 0 w 8"/>
                <a:gd name="T9" fmla="*/ 26 h 48"/>
                <a:gd name="T10" fmla="*/ 7 w 8"/>
                <a:gd name="T11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57" name="Freeform 22">
              <a:extLst>
                <a:ext uri="{FF2B5EF4-FFF2-40B4-BE49-F238E27FC236}">
                  <a16:creationId xmlns:a16="http://schemas.microsoft.com/office/drawing/2014/main" id="{C02E1EB4-52FF-17F9-C771-1689CD487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7 w 52"/>
                <a:gd name="T1" fmla="*/ 18 h 135"/>
                <a:gd name="T2" fmla="*/ 0 w 52"/>
                <a:gd name="T3" fmla="*/ 0 h 135"/>
                <a:gd name="T4" fmla="*/ 12 w 52"/>
                <a:gd name="T5" fmla="*/ 48 h 135"/>
                <a:gd name="T6" fmla="*/ 16 w 52"/>
                <a:gd name="T7" fmla="*/ 62 h 135"/>
                <a:gd name="T8" fmla="*/ 51 w 52"/>
                <a:gd name="T9" fmla="*/ 135 h 135"/>
                <a:gd name="T10" fmla="*/ 52 w 52"/>
                <a:gd name="T11" fmla="*/ 135 h 135"/>
                <a:gd name="T12" fmla="*/ 24 w 52"/>
                <a:gd name="T13" fmla="*/ 56 h 135"/>
                <a:gd name="T14" fmla="*/ 7 w 52"/>
                <a:gd name="T15" fmla="*/ 1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1027" name="Group 9">
            <a:extLst>
              <a:ext uri="{FF2B5EF4-FFF2-40B4-BE49-F238E27FC236}">
                <a16:creationId xmlns:a16="http://schemas.microsoft.com/office/drawing/2014/main" id="{0BC0F7AA-EFAC-7AA4-DE2E-4924F38F9501}"/>
              </a:ext>
            </a:extLst>
          </p:cNvPr>
          <p:cNvGrpSpPr>
            <a:grpSpLocks/>
          </p:cNvGrpSpPr>
          <p:nvPr/>
        </p:nvGrpSpPr>
        <p:grpSpPr bwMode="auto">
          <a:xfrm>
            <a:off x="26988" y="0"/>
            <a:ext cx="2357437" cy="6853238"/>
            <a:chOff x="6627813" y="194833"/>
            <a:chExt cx="1952625" cy="5678918"/>
          </a:xfrm>
        </p:grpSpPr>
        <p:sp>
          <p:nvSpPr>
            <p:cNvPr id="1034" name="Freeform 27">
              <a:extLst>
                <a:ext uri="{FF2B5EF4-FFF2-40B4-BE49-F238E27FC236}">
                  <a16:creationId xmlns:a16="http://schemas.microsoft.com/office/drawing/2014/main" id="{A40282C4-EFDA-D2FC-B00A-DB0E1FB46A3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>
                <a:gd name="T0" fmla="*/ 7 w 103"/>
                <a:gd name="T1" fmla="*/ 210 h 920"/>
                <a:gd name="T2" fmla="*/ 26 w 103"/>
                <a:gd name="T3" fmla="*/ 445 h 920"/>
                <a:gd name="T4" fmla="*/ 57 w 103"/>
                <a:gd name="T5" fmla="*/ 679 h 920"/>
                <a:gd name="T6" fmla="*/ 101 w 103"/>
                <a:gd name="T7" fmla="*/ 911 h 920"/>
                <a:gd name="T8" fmla="*/ 103 w 103"/>
                <a:gd name="T9" fmla="*/ 920 h 920"/>
                <a:gd name="T10" fmla="*/ 99 w 103"/>
                <a:gd name="T11" fmla="*/ 874 h 920"/>
                <a:gd name="T12" fmla="*/ 99 w 103"/>
                <a:gd name="T13" fmla="*/ 866 h 920"/>
                <a:gd name="T14" fmla="*/ 63 w 103"/>
                <a:gd name="T15" fmla="*/ 678 h 920"/>
                <a:gd name="T16" fmla="*/ 30 w 103"/>
                <a:gd name="T17" fmla="*/ 444 h 920"/>
                <a:gd name="T18" fmla="*/ 9 w 103"/>
                <a:gd name="T19" fmla="*/ 209 h 920"/>
                <a:gd name="T20" fmla="*/ 3 w 103"/>
                <a:gd name="T21" fmla="*/ 92 h 920"/>
                <a:gd name="T22" fmla="*/ 1 w 103"/>
                <a:gd name="T23" fmla="*/ 0 h 920"/>
                <a:gd name="T24" fmla="*/ 0 w 103"/>
                <a:gd name="T25" fmla="*/ 0 h 920"/>
                <a:gd name="T26" fmla="*/ 1 w 103"/>
                <a:gd name="T27" fmla="*/ 92 h 920"/>
                <a:gd name="T28" fmla="*/ 7 w 103"/>
                <a:gd name="T29" fmla="*/ 210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35" name="Freeform 28">
              <a:extLst>
                <a:ext uri="{FF2B5EF4-FFF2-40B4-BE49-F238E27FC236}">
                  <a16:creationId xmlns:a16="http://schemas.microsoft.com/office/drawing/2014/main" id="{C6A00F5E-7278-7B74-4180-ACB273C9EC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53 w 88"/>
                <a:gd name="T1" fmla="*/ 229 h 330"/>
                <a:gd name="T2" fmla="*/ 88 w 88"/>
                <a:gd name="T3" fmla="*/ 330 h 330"/>
                <a:gd name="T4" fmla="*/ 88 w 88"/>
                <a:gd name="T5" fmla="*/ 308 h 330"/>
                <a:gd name="T6" fmla="*/ 88 w 88"/>
                <a:gd name="T7" fmla="*/ 304 h 330"/>
                <a:gd name="T8" fmla="*/ 62 w 88"/>
                <a:gd name="T9" fmla="*/ 226 h 330"/>
                <a:gd name="T10" fmla="*/ 0 w 88"/>
                <a:gd name="T11" fmla="*/ 0 h 330"/>
                <a:gd name="T12" fmla="*/ 7 w 88"/>
                <a:gd name="T13" fmla="*/ 63 h 330"/>
                <a:gd name="T14" fmla="*/ 53 w 88"/>
                <a:gd name="T15" fmla="*/ 229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36" name="Freeform 29">
              <a:extLst>
                <a:ext uri="{FF2B5EF4-FFF2-40B4-BE49-F238E27FC236}">
                  <a16:creationId xmlns:a16="http://schemas.microsoft.com/office/drawing/2014/main" id="{E76D600A-CBF9-2A2F-008D-0551BF65ADF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6 w 90"/>
                <a:gd name="T1" fmla="*/ 15 h 207"/>
                <a:gd name="T2" fmla="*/ 0 w 90"/>
                <a:gd name="T3" fmla="*/ 0 h 207"/>
                <a:gd name="T4" fmla="*/ 1 w 90"/>
                <a:gd name="T5" fmla="*/ 29 h 207"/>
                <a:gd name="T6" fmla="*/ 42 w 90"/>
                <a:gd name="T7" fmla="*/ 127 h 207"/>
                <a:gd name="T8" fmla="*/ 80 w 90"/>
                <a:gd name="T9" fmla="*/ 207 h 207"/>
                <a:gd name="T10" fmla="*/ 90 w 90"/>
                <a:gd name="T11" fmla="*/ 207 h 207"/>
                <a:gd name="T12" fmla="*/ 50 w 90"/>
                <a:gd name="T13" fmla="*/ 123 h 207"/>
                <a:gd name="T14" fmla="*/ 6 w 90"/>
                <a:gd name="T15" fmla="*/ 15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37" name="Freeform 30">
              <a:extLst>
                <a:ext uri="{FF2B5EF4-FFF2-40B4-BE49-F238E27FC236}">
                  <a16:creationId xmlns:a16="http://schemas.microsoft.com/office/drawing/2014/main" id="{E66F781E-DCBD-2A58-FB78-45253B337E60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101 w 115"/>
                <a:gd name="T1" fmla="*/ 409 h 467"/>
                <a:gd name="T2" fmla="*/ 78 w 115"/>
                <a:gd name="T3" fmla="*/ 344 h 467"/>
                <a:gd name="T4" fmla="*/ 29 w 115"/>
                <a:gd name="T5" fmla="*/ 151 h 467"/>
                <a:gd name="T6" fmla="*/ 13 w 115"/>
                <a:gd name="T7" fmla="*/ 53 h 467"/>
                <a:gd name="T8" fmla="*/ 0 w 115"/>
                <a:gd name="T9" fmla="*/ 0 h 467"/>
                <a:gd name="T10" fmla="*/ 21 w 115"/>
                <a:gd name="T11" fmla="*/ 152 h 467"/>
                <a:gd name="T12" fmla="*/ 69 w 115"/>
                <a:gd name="T13" fmla="*/ 347 h 467"/>
                <a:gd name="T14" fmla="*/ 103 w 115"/>
                <a:gd name="T15" fmla="*/ 441 h 467"/>
                <a:gd name="T16" fmla="*/ 115 w 115"/>
                <a:gd name="T17" fmla="*/ 467 h 467"/>
                <a:gd name="T18" fmla="*/ 112 w 115"/>
                <a:gd name="T19" fmla="*/ 458 h 467"/>
                <a:gd name="T20" fmla="*/ 101 w 115"/>
                <a:gd name="T21" fmla="*/ 409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38" name="Freeform 31">
              <a:extLst>
                <a:ext uri="{FF2B5EF4-FFF2-40B4-BE49-F238E27FC236}">
                  <a16:creationId xmlns:a16="http://schemas.microsoft.com/office/drawing/2014/main" id="{D281FA6A-5554-1707-48EA-8D9B8AC733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17 w 36"/>
                <a:gd name="T1" fmla="*/ 633 h 633"/>
                <a:gd name="T2" fmla="*/ 13 w 36"/>
                <a:gd name="T3" fmla="*/ 597 h 633"/>
                <a:gd name="T4" fmla="*/ 5 w 36"/>
                <a:gd name="T5" fmla="*/ 398 h 633"/>
                <a:gd name="T6" fmla="*/ 13 w 36"/>
                <a:gd name="T7" fmla="*/ 198 h 633"/>
                <a:gd name="T8" fmla="*/ 22 w 36"/>
                <a:gd name="T9" fmla="*/ 99 h 633"/>
                <a:gd name="T10" fmla="*/ 36 w 36"/>
                <a:gd name="T11" fmla="*/ 0 h 633"/>
                <a:gd name="T12" fmla="*/ 35 w 36"/>
                <a:gd name="T13" fmla="*/ 0 h 633"/>
                <a:gd name="T14" fmla="*/ 20 w 36"/>
                <a:gd name="T15" fmla="*/ 99 h 633"/>
                <a:gd name="T16" fmla="*/ 10 w 36"/>
                <a:gd name="T17" fmla="*/ 198 h 633"/>
                <a:gd name="T18" fmla="*/ 1 w 36"/>
                <a:gd name="T19" fmla="*/ 398 h 633"/>
                <a:gd name="T20" fmla="*/ 7 w 36"/>
                <a:gd name="T21" fmla="*/ 589 h 633"/>
                <a:gd name="T22" fmla="*/ 16 w 36"/>
                <a:gd name="T23" fmla="*/ 632 h 633"/>
                <a:gd name="T24" fmla="*/ 17 w 36"/>
                <a:gd name="T25" fmla="*/ 633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39" name="Freeform 32">
              <a:extLst>
                <a:ext uri="{FF2B5EF4-FFF2-40B4-BE49-F238E27FC236}">
                  <a16:creationId xmlns:a16="http://schemas.microsoft.com/office/drawing/2014/main" id="{EF71B67B-45B2-24F9-CE14-DFE573A8C5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22 w 28"/>
                <a:gd name="T1" fmla="*/ 59 h 59"/>
                <a:gd name="T2" fmla="*/ 28 w 28"/>
                <a:gd name="T3" fmla="*/ 59 h 59"/>
                <a:gd name="T4" fmla="*/ 0 w 28"/>
                <a:gd name="T5" fmla="*/ 0 h 59"/>
                <a:gd name="T6" fmla="*/ 22 w 28"/>
                <a:gd name="T7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0" name="Freeform 33">
              <a:extLst>
                <a:ext uri="{FF2B5EF4-FFF2-40B4-BE49-F238E27FC236}">
                  <a16:creationId xmlns:a16="http://schemas.microsoft.com/office/drawing/2014/main" id="{0E446D40-D700-C901-D1CE-00807FFF3B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4 w 17"/>
                <a:gd name="T1" fmla="*/ 54 h 107"/>
                <a:gd name="T2" fmla="*/ 17 w 17"/>
                <a:gd name="T3" fmla="*/ 107 h 107"/>
                <a:gd name="T4" fmla="*/ 10 w 17"/>
                <a:gd name="T5" fmla="*/ 44 h 107"/>
                <a:gd name="T6" fmla="*/ 9 w 17"/>
                <a:gd name="T7" fmla="*/ 43 h 107"/>
                <a:gd name="T8" fmla="*/ 0 w 17"/>
                <a:gd name="T9" fmla="*/ 0 h 107"/>
                <a:gd name="T10" fmla="*/ 0 w 17"/>
                <a:gd name="T11" fmla="*/ 8 h 107"/>
                <a:gd name="T12" fmla="*/ 4 w 17"/>
                <a:gd name="T13" fmla="*/ 54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1" name="Freeform 34">
              <a:extLst>
                <a:ext uri="{FF2B5EF4-FFF2-40B4-BE49-F238E27FC236}">
                  <a16:creationId xmlns:a16="http://schemas.microsoft.com/office/drawing/2014/main" id="{489D812B-88F1-A106-2FBB-D7FCAD79E8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8 w 294"/>
                <a:gd name="T1" fmla="*/ 553 h 568"/>
                <a:gd name="T2" fmla="*/ 35 w 294"/>
                <a:gd name="T3" fmla="*/ 397 h 568"/>
                <a:gd name="T4" fmla="*/ 99 w 294"/>
                <a:gd name="T5" fmla="*/ 252 h 568"/>
                <a:gd name="T6" fmla="*/ 187 w 294"/>
                <a:gd name="T7" fmla="*/ 119 h 568"/>
                <a:gd name="T8" fmla="*/ 238 w 294"/>
                <a:gd name="T9" fmla="*/ 58 h 568"/>
                <a:gd name="T10" fmla="*/ 265 w 294"/>
                <a:gd name="T11" fmla="*/ 28 h 568"/>
                <a:gd name="T12" fmla="*/ 294 w 294"/>
                <a:gd name="T13" fmla="*/ 0 h 568"/>
                <a:gd name="T14" fmla="*/ 293 w 294"/>
                <a:gd name="T15" fmla="*/ 0 h 568"/>
                <a:gd name="T16" fmla="*/ 264 w 294"/>
                <a:gd name="T17" fmla="*/ 27 h 568"/>
                <a:gd name="T18" fmla="*/ 237 w 294"/>
                <a:gd name="T19" fmla="*/ 56 h 568"/>
                <a:gd name="T20" fmla="*/ 185 w 294"/>
                <a:gd name="T21" fmla="*/ 117 h 568"/>
                <a:gd name="T22" fmla="*/ 95 w 294"/>
                <a:gd name="T23" fmla="*/ 249 h 568"/>
                <a:gd name="T24" fmla="*/ 30 w 294"/>
                <a:gd name="T25" fmla="*/ 396 h 568"/>
                <a:gd name="T26" fmla="*/ 0 w 294"/>
                <a:gd name="T27" fmla="*/ 549 h 568"/>
                <a:gd name="T28" fmla="*/ 7 w 294"/>
                <a:gd name="T29" fmla="*/ 568 h 568"/>
                <a:gd name="T30" fmla="*/ 8 w 294"/>
                <a:gd name="T31" fmla="*/ 553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2" name="Freeform 35">
              <a:extLst>
                <a:ext uri="{FF2B5EF4-FFF2-40B4-BE49-F238E27FC236}">
                  <a16:creationId xmlns:a16="http://schemas.microsoft.com/office/drawing/2014/main" id="{1105A44D-7D07-8139-AF64-10778D9B3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19 w 25"/>
                <a:gd name="T3" fmla="*/ 53 h 53"/>
                <a:gd name="T4" fmla="*/ 25 w 25"/>
                <a:gd name="T5" fmla="*/ 53 h 53"/>
                <a:gd name="T6" fmla="*/ 0 w 25"/>
                <a:gd name="T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3" name="Freeform 36">
              <a:extLst>
                <a:ext uri="{FF2B5EF4-FFF2-40B4-BE49-F238E27FC236}">
                  <a16:creationId xmlns:a16="http://schemas.microsoft.com/office/drawing/2014/main" id="{F555C4F6-C4CA-2083-99A2-409DDA7BD1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7 w 29"/>
                <a:gd name="T3" fmla="*/ 89 h 141"/>
                <a:gd name="T4" fmla="*/ 18 w 29"/>
                <a:gd name="T5" fmla="*/ 117 h 141"/>
                <a:gd name="T6" fmla="*/ 29 w 29"/>
                <a:gd name="T7" fmla="*/ 141 h 141"/>
                <a:gd name="T8" fmla="*/ 27 w 29"/>
                <a:gd name="T9" fmla="*/ 135 h 141"/>
                <a:gd name="T10" fmla="*/ 8 w 29"/>
                <a:gd name="T11" fmla="*/ 22 h 141"/>
                <a:gd name="T12" fmla="*/ 4 w 29"/>
                <a:gd name="T13" fmla="*/ 11 h 141"/>
                <a:gd name="T14" fmla="*/ 0 w 29"/>
                <a:gd name="T1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4" name="Freeform 37">
              <a:extLst>
                <a:ext uri="{FF2B5EF4-FFF2-40B4-BE49-F238E27FC236}">
                  <a16:creationId xmlns:a16="http://schemas.microsoft.com/office/drawing/2014/main" id="{1D05667C-BCF9-6A9D-9541-FB0CEB3C0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26 h 48"/>
                <a:gd name="T2" fmla="*/ 4 w 8"/>
                <a:gd name="T3" fmla="*/ 37 h 48"/>
                <a:gd name="T4" fmla="*/ 8 w 8"/>
                <a:gd name="T5" fmla="*/ 48 h 48"/>
                <a:gd name="T6" fmla="*/ 7 w 8"/>
                <a:gd name="T7" fmla="*/ 19 h 48"/>
                <a:gd name="T8" fmla="*/ 0 w 8"/>
                <a:gd name="T9" fmla="*/ 0 h 48"/>
                <a:gd name="T10" fmla="*/ 0 w 8"/>
                <a:gd name="T11" fmla="*/ 4 h 48"/>
                <a:gd name="T12" fmla="*/ 0 w 8"/>
                <a:gd name="T13" fmla="*/ 26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045" name="Freeform 38">
              <a:extLst>
                <a:ext uri="{FF2B5EF4-FFF2-40B4-BE49-F238E27FC236}">
                  <a16:creationId xmlns:a16="http://schemas.microsoft.com/office/drawing/2014/main" id="{A6226845-6AA3-0C9A-DF2A-528F9B929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11 w 44"/>
                <a:gd name="T1" fmla="*/ 28 h 111"/>
                <a:gd name="T2" fmla="*/ 0 w 44"/>
                <a:gd name="T3" fmla="*/ 0 h 111"/>
                <a:gd name="T4" fmla="*/ 11 w 44"/>
                <a:gd name="T5" fmla="*/ 49 h 111"/>
                <a:gd name="T6" fmla="*/ 14 w 44"/>
                <a:gd name="T7" fmla="*/ 58 h 111"/>
                <a:gd name="T8" fmla="*/ 39 w 44"/>
                <a:gd name="T9" fmla="*/ 111 h 111"/>
                <a:gd name="T10" fmla="*/ 44 w 44"/>
                <a:gd name="T11" fmla="*/ 111 h 111"/>
                <a:gd name="T12" fmla="*/ 22 w 44"/>
                <a:gd name="T13" fmla="*/ 52 h 111"/>
                <a:gd name="T14" fmla="*/ 11 w 44"/>
                <a:gd name="T15" fmla="*/ 2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1779D80-E9F4-BB59-F4FE-9110650B66F6}"/>
              </a:ext>
            </a:extLst>
          </p:cNvPr>
          <p:cNvSpPr/>
          <p:nvPr/>
        </p:nvSpPr>
        <p:spPr>
          <a:xfrm>
            <a:off x="0" y="0"/>
            <a:ext cx="182563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29" name="Title Placeholder 1">
            <a:extLst>
              <a:ext uri="{FF2B5EF4-FFF2-40B4-BE49-F238E27FC236}">
                <a16:creationId xmlns:a16="http://schemas.microsoft.com/office/drawing/2014/main" id="{1C3D9BCC-D690-23DA-26F0-A467387DE7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592388" y="623888"/>
            <a:ext cx="8912225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30" name="Text Placeholder 2">
            <a:extLst>
              <a:ext uri="{FF2B5EF4-FFF2-40B4-BE49-F238E27FC236}">
                <a16:creationId xmlns:a16="http://schemas.microsoft.com/office/drawing/2014/main" id="{72CB16FF-D01C-8CE5-5CFC-2D7491AC9D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589213" y="2133600"/>
            <a:ext cx="8915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1C764-0543-8DA7-717C-0B02FFF206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361613" y="6130925"/>
            <a:ext cx="1146175" cy="3698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6515069-637D-4C04-9787-DADD01636F11}" type="datetimeFigureOut">
              <a:rPr lang="zh-TW" altLang="en-US"/>
              <a:pPr>
                <a:defRPr/>
              </a:pPr>
              <a:t>2025/5/28</a:t>
            </a:fld>
            <a:endParaRPr lang="zh-TW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AAD2AF-ADA0-469E-AC41-464B34CD10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9213" y="6135688"/>
            <a:ext cx="762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21239C-32F3-3AC2-59BE-E453DADA78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531813" y="787400"/>
            <a:ext cx="7794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000" smtClean="0">
                <a:solidFill>
                  <a:srgbClr val="FEFFFF"/>
                </a:solidFill>
                <a:latin typeface="+mn-lt"/>
              </a:defRPr>
            </a:lvl1pPr>
          </a:lstStyle>
          <a:p>
            <a:pPr>
              <a:defRPr/>
            </a:pPr>
            <a:fld id="{6376EC7F-39AF-4C40-9C06-09631246A5B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82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82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82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82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Font typeface="Wingdings 3" panose="05040102010807070707" pitchFamily="82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577F89A-9B03-4D0E-B5D3-B5E2060C5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8480CD1-57B4-41AC-A5EC-EE6E36FF7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3BE589-CE4A-4611-830D-5F6798F10F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BBBE3-416F-4027-A175-A238F53D1567}" type="datetimeFigureOut">
              <a:rPr lang="zh-CN" altLang="en-US" smtClean="0"/>
              <a:t>2025/5/28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C8D131A-32FC-40CE-AB78-AE493390F4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37C988-641A-4D08-9BE4-E680685013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05FBB9-8F0E-4BDA-832C-FB116AB9B8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529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12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標題 1">
            <a:extLst>
              <a:ext uri="{FF2B5EF4-FFF2-40B4-BE49-F238E27FC236}">
                <a16:creationId xmlns:a16="http://schemas.microsoft.com/office/drawing/2014/main" id="{AC8DB844-1AE9-D659-B93B-164D5AD8043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89213" y="2514600"/>
            <a:ext cx="8915400" cy="2262188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舌尖上的「米」幻旅行</a:t>
            </a:r>
            <a:br>
              <a:rPr lang="en-US" altLang="zh-TW" dirty="0">
                <a:solidFill>
                  <a:srgbClr val="FF0000"/>
                </a:solidFill>
              </a:rPr>
            </a:br>
            <a:r>
              <a:rPr lang="zh-TW" altLang="en-US" dirty="0"/>
              <a:t>義賣紅粄仔吊飾</a:t>
            </a:r>
            <a:br>
              <a:rPr lang="en-US" altLang="zh-TW" dirty="0"/>
            </a:br>
            <a:r>
              <a:rPr lang="zh-TW" altLang="en-US" dirty="0"/>
              <a:t>支持非洲學校興學計劃</a:t>
            </a:r>
          </a:p>
        </p:txBody>
      </p:sp>
      <p:sp>
        <p:nvSpPr>
          <p:cNvPr id="5" name="副標題 4">
            <a:extLst>
              <a:ext uri="{FF2B5EF4-FFF2-40B4-BE49-F238E27FC236}">
                <a16:creationId xmlns:a16="http://schemas.microsoft.com/office/drawing/2014/main" id="{B83E01A0-59E5-3F89-6BAA-94EE5BB98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89213" y="4776788"/>
            <a:ext cx="8915400" cy="1127125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Wingdings 3" charset="2"/>
              <a:buNone/>
              <a:defRPr/>
            </a:pPr>
            <a:endParaRPr lang="zh-TW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2A52EEC-A5E0-D041-39E7-FBB33D2F9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847" y="1028532"/>
            <a:ext cx="3360000" cy="2520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15523132-EC92-1205-4E97-450588225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98" y="1028532"/>
            <a:ext cx="3360000" cy="2520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F4A44D1-05DF-9603-E3E0-B95C2159C7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338" y="1028532"/>
            <a:ext cx="3360000" cy="25200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A3BF595-8E2D-163A-4106-86A9AA3CFF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98" y="3793292"/>
            <a:ext cx="3360000" cy="25200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523ADF7-CBBF-2730-16E3-4E0040B2D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847" y="3803974"/>
            <a:ext cx="3359242" cy="2520000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27008922-F212-6A52-41E8-3C0729FAB9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338" y="3803974"/>
            <a:ext cx="3359242" cy="2520000"/>
          </a:xfrm>
          <a:prstGeom prst="rect">
            <a:avLst/>
          </a:prstGeom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03B99AAA-AF98-CBB1-A9D1-2E7ABADD2B4A}"/>
              </a:ext>
            </a:extLst>
          </p:cNvPr>
          <p:cNvSpPr txBox="1"/>
          <p:nvPr/>
        </p:nvSpPr>
        <p:spPr>
          <a:xfrm>
            <a:off x="1929283" y="190286"/>
            <a:ext cx="7586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美濃白玉蘿蔔季義賣</a:t>
            </a:r>
          </a:p>
        </p:txBody>
      </p:sp>
    </p:spTree>
    <p:extLst>
      <p:ext uri="{BB962C8B-B14F-4D97-AF65-F5344CB8AC3E}">
        <p14:creationId xmlns:p14="http://schemas.microsoft.com/office/powerpoint/2010/main" val="2024349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3FA95-C95D-E64B-3563-409076501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4">
            <a:extLst>
              <a:ext uri="{FF2B5EF4-FFF2-40B4-BE49-F238E27FC236}">
                <a16:creationId xmlns:a16="http://schemas.microsoft.com/office/drawing/2014/main" id="{C3A4786B-14DF-047E-3D2F-D9CBC06E1256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291087" y="964426"/>
            <a:ext cx="3550085" cy="5287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TW" altLang="en-US" sz="4400" b="1" dirty="0">
                <a:solidFill>
                  <a:srgbClr val="195B5A"/>
                </a:solidFill>
                <a:cs typeface="+mn-ea"/>
                <a:sym typeface="+mn-lt"/>
              </a:rPr>
              <a:t>紅粄仔義賣</a:t>
            </a:r>
            <a:endParaRPr lang="zh-CN" altLang="en-US" sz="4400" b="1" dirty="0">
              <a:solidFill>
                <a:srgbClr val="195B5A"/>
              </a:solidFill>
              <a:cs typeface="+mn-ea"/>
              <a:sym typeface="+mn-lt"/>
            </a:endParaRPr>
          </a:p>
        </p:txBody>
      </p:sp>
      <p:sp>
        <p:nvSpPr>
          <p:cNvPr id="16" name="îṥḻídê">
            <a:extLst>
              <a:ext uri="{FF2B5EF4-FFF2-40B4-BE49-F238E27FC236}">
                <a16:creationId xmlns:a16="http://schemas.microsoft.com/office/drawing/2014/main" id="{70DDD17A-B471-20A8-9508-30382E2AC321}"/>
              </a:ext>
            </a:extLst>
          </p:cNvPr>
          <p:cNvSpPr txBox="1"/>
          <p:nvPr/>
        </p:nvSpPr>
        <p:spPr>
          <a:xfrm>
            <a:off x="4185667" y="1671173"/>
            <a:ext cx="3967451" cy="669211"/>
          </a:xfrm>
          <a:prstGeom prst="rect">
            <a:avLst/>
          </a:prstGeom>
          <a:noFill/>
        </p:spPr>
        <p:txBody>
          <a:bodyPr wrap="none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solidFill>
                  <a:srgbClr val="195B5A"/>
                </a:solidFill>
                <a:latin typeface="Arial" panose="020F0502020204030204"/>
                <a:ea typeface="Microsoft YaHei"/>
              </a:rPr>
              <a:t>在地活動義賣</a:t>
            </a:r>
            <a:r>
              <a:rPr lang="en-US" altLang="zh-TW" sz="3200" b="1" dirty="0">
                <a:solidFill>
                  <a:srgbClr val="195B5A"/>
                </a:solidFill>
                <a:latin typeface="Arial" panose="020F0502020204030204"/>
                <a:ea typeface="Microsoft YaHei"/>
              </a:rPr>
              <a:t>,</a:t>
            </a:r>
            <a:r>
              <a:rPr lang="zh-TW" altLang="en-US" sz="3200" b="1" dirty="0">
                <a:solidFill>
                  <a:srgbClr val="195B5A"/>
                </a:solidFill>
                <a:latin typeface="Arial" panose="020F0502020204030204"/>
                <a:ea typeface="Microsoft YaHei"/>
              </a:rPr>
              <a:t>將所得捐助非洲興學計劃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95B5A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9BDC1D51-BFCB-C142-4A0F-ADC710DB65BF}"/>
              </a:ext>
            </a:extLst>
          </p:cNvPr>
          <p:cNvCxnSpPr>
            <a:cxnSpLocks/>
          </p:cNvCxnSpPr>
          <p:nvPr/>
        </p:nvCxnSpPr>
        <p:spPr>
          <a:xfrm>
            <a:off x="640848" y="1671173"/>
            <a:ext cx="10850565" cy="0"/>
          </a:xfrm>
          <a:prstGeom prst="line">
            <a:avLst/>
          </a:prstGeom>
          <a:ln w="9525" cap="rnd">
            <a:solidFill>
              <a:schemeClr val="tx1">
                <a:lumMod val="50000"/>
                <a:lumOff val="5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>
            <a:extLst>
              <a:ext uri="{FF2B5EF4-FFF2-40B4-BE49-F238E27FC236}">
                <a16:creationId xmlns:a16="http://schemas.microsoft.com/office/drawing/2014/main" id="{9D8BC402-56CB-A586-1F08-0158D15447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33" y="2944168"/>
            <a:ext cx="3360000" cy="2520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2953BE0-53B1-3C88-BAF6-EA454D263D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66335" y="2843684"/>
            <a:ext cx="3360000" cy="2520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8AC7CB6-5F3A-2409-FE49-739B64DCF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63535" y="2843684"/>
            <a:ext cx="336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62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r"/>
      </p:transition>
    </mc:Choice>
    <mc:Fallback>
      <p:transition spd="slow" advClick="0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B2D66-DD3D-FDE2-2823-60DC47F64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4">
            <a:extLst>
              <a:ext uri="{FF2B5EF4-FFF2-40B4-BE49-F238E27FC236}">
                <a16:creationId xmlns:a16="http://schemas.microsoft.com/office/drawing/2014/main" id="{5AD6659A-0D0E-F9D8-BDB8-C44F628D377E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291087" y="964426"/>
            <a:ext cx="3550085" cy="5287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TW" altLang="en-US" sz="4400" b="1" dirty="0">
                <a:solidFill>
                  <a:srgbClr val="195B5A"/>
                </a:solidFill>
                <a:cs typeface="+mn-ea"/>
                <a:sym typeface="+mn-lt"/>
              </a:rPr>
              <a:t>義賣捐助</a:t>
            </a:r>
            <a:endParaRPr lang="zh-CN" altLang="en-US" sz="4400" b="1" dirty="0">
              <a:solidFill>
                <a:srgbClr val="195B5A"/>
              </a:solidFill>
              <a:cs typeface="+mn-ea"/>
              <a:sym typeface="+mn-lt"/>
            </a:endParaRPr>
          </a:p>
        </p:txBody>
      </p:sp>
      <p:sp>
        <p:nvSpPr>
          <p:cNvPr id="16" name="îṥḻídê">
            <a:extLst>
              <a:ext uri="{FF2B5EF4-FFF2-40B4-BE49-F238E27FC236}">
                <a16:creationId xmlns:a16="http://schemas.microsoft.com/office/drawing/2014/main" id="{121A4943-6563-6D26-0CD7-174F598563AD}"/>
              </a:ext>
            </a:extLst>
          </p:cNvPr>
          <p:cNvSpPr txBox="1"/>
          <p:nvPr/>
        </p:nvSpPr>
        <p:spPr>
          <a:xfrm>
            <a:off x="4185667" y="1671173"/>
            <a:ext cx="3967451" cy="669211"/>
          </a:xfrm>
          <a:prstGeom prst="rect">
            <a:avLst/>
          </a:prstGeom>
          <a:noFill/>
        </p:spPr>
        <p:txBody>
          <a:bodyPr wrap="none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95B5A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414FFD0A-7CF5-E239-4DA1-5CB891DDF0A6}"/>
              </a:ext>
            </a:extLst>
          </p:cNvPr>
          <p:cNvCxnSpPr>
            <a:cxnSpLocks/>
          </p:cNvCxnSpPr>
          <p:nvPr/>
        </p:nvCxnSpPr>
        <p:spPr>
          <a:xfrm>
            <a:off x="640848" y="1671173"/>
            <a:ext cx="10850565" cy="0"/>
          </a:xfrm>
          <a:prstGeom prst="line">
            <a:avLst/>
          </a:prstGeom>
          <a:ln w="9525" cap="rnd">
            <a:solidFill>
              <a:schemeClr val="tx1">
                <a:lumMod val="50000"/>
                <a:lumOff val="5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圖片 3">
            <a:extLst>
              <a:ext uri="{FF2B5EF4-FFF2-40B4-BE49-F238E27FC236}">
                <a16:creationId xmlns:a16="http://schemas.microsoft.com/office/drawing/2014/main" id="{93A73204-3465-6452-8272-590FF0D66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74044" y="2765392"/>
            <a:ext cx="3360000" cy="2520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BD21AC3-692F-8A87-230B-CDE9114DD6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75480" y="2425778"/>
            <a:ext cx="3360000" cy="2520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3133E2D1-EC97-EB5F-A04F-495155D363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34762" y="2425778"/>
            <a:ext cx="336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198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r"/>
      </p:transition>
    </mc:Choice>
    <mc:Fallback>
      <p:transition spd="slow" advClick="0" advTm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253D7-8919-8226-B381-FC386B849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4">
            <a:extLst>
              <a:ext uri="{FF2B5EF4-FFF2-40B4-BE49-F238E27FC236}">
                <a16:creationId xmlns:a16="http://schemas.microsoft.com/office/drawing/2014/main" id="{C4859D89-8DAC-0C82-82FD-1C306B56FE3A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291087" y="964426"/>
            <a:ext cx="3550085" cy="5287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TW" altLang="en-US" sz="4400" b="1" dirty="0">
                <a:solidFill>
                  <a:srgbClr val="195B5A"/>
                </a:solidFill>
                <a:cs typeface="+mn-ea"/>
                <a:sym typeface="+mn-lt"/>
              </a:rPr>
              <a:t>興學計畫</a:t>
            </a:r>
            <a:endParaRPr lang="zh-CN" altLang="en-US" sz="4400" b="1" dirty="0">
              <a:solidFill>
                <a:srgbClr val="195B5A"/>
              </a:solidFill>
              <a:cs typeface="+mn-ea"/>
              <a:sym typeface="+mn-lt"/>
            </a:endParaRPr>
          </a:p>
        </p:txBody>
      </p:sp>
      <p:sp>
        <p:nvSpPr>
          <p:cNvPr id="16" name="îṥḻídê">
            <a:extLst>
              <a:ext uri="{FF2B5EF4-FFF2-40B4-BE49-F238E27FC236}">
                <a16:creationId xmlns:a16="http://schemas.microsoft.com/office/drawing/2014/main" id="{54E0D869-7B8C-6AF9-08D6-D2F17848038C}"/>
              </a:ext>
            </a:extLst>
          </p:cNvPr>
          <p:cNvSpPr txBox="1"/>
          <p:nvPr/>
        </p:nvSpPr>
        <p:spPr>
          <a:xfrm>
            <a:off x="4185667" y="1671173"/>
            <a:ext cx="3967451" cy="669211"/>
          </a:xfrm>
          <a:prstGeom prst="rect">
            <a:avLst/>
          </a:prstGeom>
          <a:noFill/>
        </p:spPr>
        <p:txBody>
          <a:bodyPr wrap="none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95B5A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01BF0994-8B2D-32BD-E0E0-C8931E65A8B7}"/>
              </a:ext>
            </a:extLst>
          </p:cNvPr>
          <p:cNvCxnSpPr>
            <a:cxnSpLocks/>
          </p:cNvCxnSpPr>
          <p:nvPr/>
        </p:nvCxnSpPr>
        <p:spPr>
          <a:xfrm>
            <a:off x="640848" y="1671173"/>
            <a:ext cx="10850565" cy="0"/>
          </a:xfrm>
          <a:prstGeom prst="line">
            <a:avLst/>
          </a:prstGeom>
          <a:ln w="9525" cap="rnd">
            <a:solidFill>
              <a:schemeClr val="tx1">
                <a:lumMod val="50000"/>
                <a:lumOff val="5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7292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r"/>
      </p:transition>
    </mc:Choice>
    <mc:Fallback>
      <p:transition spd="slow" advClick="0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00716-668B-569F-2759-E8154EB19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4">
            <a:extLst>
              <a:ext uri="{FF2B5EF4-FFF2-40B4-BE49-F238E27FC236}">
                <a16:creationId xmlns:a16="http://schemas.microsoft.com/office/drawing/2014/main" id="{89F14D74-2492-DDC3-4A2F-40C45A79E967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291087" y="964426"/>
            <a:ext cx="3550085" cy="5287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TW" altLang="en-US" sz="4400" b="1" dirty="0">
                <a:solidFill>
                  <a:srgbClr val="195B5A"/>
                </a:solidFill>
                <a:cs typeface="+mn-ea"/>
                <a:sym typeface="+mn-lt"/>
              </a:rPr>
              <a:t>興學計畫</a:t>
            </a:r>
            <a:endParaRPr lang="zh-CN" altLang="en-US" sz="4400" b="1" dirty="0">
              <a:solidFill>
                <a:srgbClr val="195B5A"/>
              </a:solidFill>
              <a:cs typeface="+mn-ea"/>
              <a:sym typeface="+mn-lt"/>
            </a:endParaRPr>
          </a:p>
        </p:txBody>
      </p:sp>
      <p:sp>
        <p:nvSpPr>
          <p:cNvPr id="16" name="îṥḻídê">
            <a:extLst>
              <a:ext uri="{FF2B5EF4-FFF2-40B4-BE49-F238E27FC236}">
                <a16:creationId xmlns:a16="http://schemas.microsoft.com/office/drawing/2014/main" id="{10DB58D3-9800-1729-0B51-7D7B56132BFC}"/>
              </a:ext>
            </a:extLst>
          </p:cNvPr>
          <p:cNvSpPr txBox="1"/>
          <p:nvPr/>
        </p:nvSpPr>
        <p:spPr>
          <a:xfrm>
            <a:off x="4185667" y="1671173"/>
            <a:ext cx="3967451" cy="669211"/>
          </a:xfrm>
          <a:prstGeom prst="rect">
            <a:avLst/>
          </a:prstGeom>
          <a:noFill/>
        </p:spPr>
        <p:txBody>
          <a:bodyPr wrap="none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95B5A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00F3E2E5-FC6A-3679-60B6-F12010036E08}"/>
              </a:ext>
            </a:extLst>
          </p:cNvPr>
          <p:cNvCxnSpPr>
            <a:cxnSpLocks/>
          </p:cNvCxnSpPr>
          <p:nvPr/>
        </p:nvCxnSpPr>
        <p:spPr>
          <a:xfrm>
            <a:off x="640848" y="1671173"/>
            <a:ext cx="10850565" cy="0"/>
          </a:xfrm>
          <a:prstGeom prst="line">
            <a:avLst/>
          </a:prstGeom>
          <a:ln w="9525" cap="rnd">
            <a:solidFill>
              <a:schemeClr val="tx1">
                <a:lumMod val="50000"/>
                <a:lumOff val="5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圖片 2">
            <a:extLst>
              <a:ext uri="{FF2B5EF4-FFF2-40B4-BE49-F238E27FC236}">
                <a16:creationId xmlns:a16="http://schemas.microsoft.com/office/drawing/2014/main" id="{ADF0EB9A-76F4-98D5-996A-A79107FE8B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87" y="2460621"/>
            <a:ext cx="1164455" cy="2520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7C5B6F0-C7B3-EB95-EC97-190EFDBD87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418" y="2518399"/>
            <a:ext cx="1164455" cy="2520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C448BDAB-4DE3-A6E2-70EA-3219963B9A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643" y="2518399"/>
            <a:ext cx="4480000" cy="2520000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EE48B455-77D1-0974-8A8A-5F44E80A12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1413" y="2518399"/>
            <a:ext cx="3360000" cy="252000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67EF7A17-019B-B9E6-3AEE-26F9B2ED2535}"/>
              </a:ext>
            </a:extLst>
          </p:cNvPr>
          <p:cNvSpPr txBox="1"/>
          <p:nvPr/>
        </p:nvSpPr>
        <p:spPr>
          <a:xfrm>
            <a:off x="3072881" y="5114611"/>
            <a:ext cx="5080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/>
              <a:t>我們捐款讓非洲的孩子們也有學校和遊戲場囉</a:t>
            </a:r>
            <a:r>
              <a:rPr lang="en-US" altLang="zh-TW" dirty="0"/>
              <a:t>~~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89789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r"/>
      </p:transition>
    </mc:Choice>
    <mc:Fallback>
      <p:transition spd="slow" advClick="0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FEDC4-129C-5B57-A74E-11A34F2D1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4">
            <a:extLst>
              <a:ext uri="{FF2B5EF4-FFF2-40B4-BE49-F238E27FC236}">
                <a16:creationId xmlns:a16="http://schemas.microsoft.com/office/drawing/2014/main" id="{A5FC0F5F-F485-0F9F-7D52-DEE665E310E8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291087" y="964426"/>
            <a:ext cx="3550085" cy="5287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TW" altLang="en-US" sz="4400" b="1" dirty="0">
                <a:solidFill>
                  <a:srgbClr val="195B5A"/>
                </a:solidFill>
                <a:cs typeface="+mn-ea"/>
                <a:sym typeface="+mn-lt"/>
              </a:rPr>
              <a:t>希望力</a:t>
            </a:r>
            <a:endParaRPr lang="zh-CN" altLang="en-US" sz="4400" b="1" dirty="0">
              <a:solidFill>
                <a:srgbClr val="195B5A"/>
              </a:solidFill>
              <a:cs typeface="+mn-ea"/>
              <a:sym typeface="+mn-lt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C583DB22-B2DE-D577-5394-B2ADE4354792}"/>
              </a:ext>
            </a:extLst>
          </p:cNvPr>
          <p:cNvCxnSpPr>
            <a:cxnSpLocks/>
          </p:cNvCxnSpPr>
          <p:nvPr/>
        </p:nvCxnSpPr>
        <p:spPr>
          <a:xfrm>
            <a:off x="640848" y="1671173"/>
            <a:ext cx="10850565" cy="0"/>
          </a:xfrm>
          <a:prstGeom prst="line">
            <a:avLst/>
          </a:prstGeom>
          <a:ln w="9525" cap="rnd">
            <a:solidFill>
              <a:schemeClr val="tx1">
                <a:lumMod val="50000"/>
                <a:lumOff val="5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6B849CBD-DB32-E005-0A10-3515C6DA1519}"/>
              </a:ext>
            </a:extLst>
          </p:cNvPr>
          <p:cNvSpPr txBox="1"/>
          <p:nvPr/>
        </p:nvSpPr>
        <p:spPr>
          <a:xfrm>
            <a:off x="2351316" y="1849189"/>
            <a:ext cx="765684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95B5A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cs"/>
              </a:rPr>
              <a:t>學生在國際教育課 ，透過ＦＢ發現非洲的孩子們並沒有一間足以好好上課的學校。原因是當地政府沒有足夠的經費幫當地的學校蓋房子～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195B5A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4CBE017C-5BCB-972D-4427-3F85014431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316" y="3135200"/>
            <a:ext cx="3360000" cy="25200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17FE0BD-4D95-8FA5-3CF2-A6E9C09945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61172" y="3135200"/>
            <a:ext cx="336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468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r"/>
      </p:transition>
    </mc:Choice>
    <mc:Fallback>
      <p:transition spd="slow" advClick="0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4">
            <a:extLst>
              <a:ext uri="{FF2B5EF4-FFF2-40B4-BE49-F238E27FC236}">
                <a16:creationId xmlns:a16="http://schemas.microsoft.com/office/drawing/2014/main" id="{74FEF364-4136-476E-9859-7CDC744FAEC4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291087" y="964426"/>
            <a:ext cx="3550085" cy="5287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TW" altLang="en-US" sz="4400" b="1" dirty="0">
                <a:solidFill>
                  <a:srgbClr val="195B5A"/>
                </a:solidFill>
                <a:cs typeface="+mn-ea"/>
                <a:sym typeface="+mn-lt"/>
              </a:rPr>
              <a:t>超越力</a:t>
            </a:r>
            <a:endParaRPr lang="zh-CN" altLang="en-US" sz="4400" b="1" dirty="0">
              <a:solidFill>
                <a:srgbClr val="195B5A"/>
              </a:solidFill>
              <a:cs typeface="+mn-ea"/>
              <a:sym typeface="+mn-lt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7FD4655C-FBE7-41EA-A6D0-66C1455402B6}"/>
              </a:ext>
            </a:extLst>
          </p:cNvPr>
          <p:cNvCxnSpPr>
            <a:cxnSpLocks/>
          </p:cNvCxnSpPr>
          <p:nvPr/>
        </p:nvCxnSpPr>
        <p:spPr>
          <a:xfrm>
            <a:off x="640848" y="1671173"/>
            <a:ext cx="10850565" cy="0"/>
          </a:xfrm>
          <a:prstGeom prst="line">
            <a:avLst/>
          </a:prstGeom>
          <a:ln w="9525" cap="rnd">
            <a:solidFill>
              <a:schemeClr val="tx1">
                <a:lumMod val="50000"/>
                <a:lumOff val="5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0E895A03-C700-EDC0-5C27-F5D6D817D9F9}"/>
              </a:ext>
            </a:extLst>
          </p:cNvPr>
          <p:cNvSpPr txBox="1"/>
          <p:nvPr/>
        </p:nvSpPr>
        <p:spPr>
          <a:xfrm>
            <a:off x="1416817" y="1849189"/>
            <a:ext cx="96464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95B5A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cs"/>
              </a:rPr>
              <a:t>利用美濃米製在地美食</a:t>
            </a:r>
            <a:r>
              <a:rPr kumimoji="0" lang="en-US" altLang="zh-TW" sz="2200" b="1" i="0" u="none" strike="noStrike" kern="1200" cap="none" spc="0" normalizeH="0" baseline="0" noProof="0" dirty="0">
                <a:ln>
                  <a:noFill/>
                </a:ln>
                <a:solidFill>
                  <a:srgbClr val="195B5A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cs"/>
              </a:rPr>
              <a:t>—</a:t>
            </a: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95B5A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cs"/>
              </a:rPr>
              <a:t>紅粄仔為意象，第一次實作真正的紅粄仔，但食物級的紅粄仔比較不容易保存，且僅僅是食物。於是合作完成設計紅粄仔鑰匙圈，以輕黏土製做，並能加以變化設計後更能做為裝飾品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195B5A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CDBB41ED-A6FC-47DC-0486-1995DD802E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90" y="3149840"/>
            <a:ext cx="3360000" cy="252000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5D5E8599-F33B-5F73-571F-0F263E1518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70911" y="3452030"/>
            <a:ext cx="2534640" cy="1900980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D07A83A5-E81B-498C-548E-CBEA588967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21742" y="3452030"/>
            <a:ext cx="2534640" cy="1900980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1067C04E-1D68-925B-F102-97C00A4DD4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72573" y="3452030"/>
            <a:ext cx="2534640" cy="190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2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r"/>
      </p:transition>
    </mc:Choice>
    <mc:Fallback xmlns="">
      <p:transition spd="slow" advClick="0" advTm="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7BFE9-B383-D4D4-774C-CE7289B68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4">
            <a:extLst>
              <a:ext uri="{FF2B5EF4-FFF2-40B4-BE49-F238E27FC236}">
                <a16:creationId xmlns:a16="http://schemas.microsoft.com/office/drawing/2014/main" id="{6654E840-5986-FE4A-11E5-4CD58B1E14CC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291087" y="964426"/>
            <a:ext cx="3550085" cy="5287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TW" altLang="en-US" sz="4400" b="1" dirty="0">
                <a:solidFill>
                  <a:srgbClr val="195B5A"/>
                </a:solidFill>
                <a:cs typeface="+mn-ea"/>
                <a:sym typeface="+mn-lt"/>
              </a:rPr>
              <a:t>救援力</a:t>
            </a:r>
            <a:endParaRPr lang="zh-CN" altLang="en-US" sz="4400" b="1" dirty="0">
              <a:solidFill>
                <a:srgbClr val="195B5A"/>
              </a:solidFill>
              <a:cs typeface="+mn-ea"/>
              <a:sym typeface="+mn-lt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C4937AD5-0F7D-291C-F64E-3C3BEADA72F0}"/>
              </a:ext>
            </a:extLst>
          </p:cNvPr>
          <p:cNvCxnSpPr>
            <a:cxnSpLocks/>
          </p:cNvCxnSpPr>
          <p:nvPr/>
        </p:nvCxnSpPr>
        <p:spPr>
          <a:xfrm>
            <a:off x="640848" y="1671173"/>
            <a:ext cx="10850565" cy="0"/>
          </a:xfrm>
          <a:prstGeom prst="line">
            <a:avLst/>
          </a:prstGeom>
          <a:ln w="9525" cap="rnd">
            <a:solidFill>
              <a:schemeClr val="tx1">
                <a:lumMod val="50000"/>
                <a:lumOff val="5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F11C7608-085B-8F01-86C0-419091D39E74}"/>
              </a:ext>
            </a:extLst>
          </p:cNvPr>
          <p:cNvSpPr txBox="1"/>
          <p:nvPr/>
        </p:nvSpPr>
        <p:spPr>
          <a:xfrm>
            <a:off x="2267578" y="1849189"/>
            <a:ext cx="76568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95B5A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cs"/>
              </a:rPr>
              <a:t>在美濃白玉蘿蔔季中義賣，將義賣所得捐贈給舊靯舊命國際基督關懷協會的非洲興學計劃，幫助非洲孩子興建學校。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195B5A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6BA457D-039E-D13F-45E4-D9886C423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38" y="3059758"/>
            <a:ext cx="3359242" cy="25200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82FEB6DF-4893-4530-2025-2DE675D8D5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172" y="3059758"/>
            <a:ext cx="3359242" cy="25200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C15F0558-4C10-2E33-8E6E-AB62863016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087" y="3059758"/>
            <a:ext cx="3359242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528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r"/>
      </p:transition>
    </mc:Choice>
    <mc:Fallback>
      <p:transition spd="slow" advClick="0" advTm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D8675-20CA-1272-CF84-CED1CD0823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4">
            <a:extLst>
              <a:ext uri="{FF2B5EF4-FFF2-40B4-BE49-F238E27FC236}">
                <a16:creationId xmlns:a16="http://schemas.microsoft.com/office/drawing/2014/main" id="{04362FC8-28E9-0BA9-8301-A184BF3F7522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291087" y="964426"/>
            <a:ext cx="3550085" cy="5287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TW" altLang="en-US" sz="4400" b="1" dirty="0">
                <a:solidFill>
                  <a:srgbClr val="195B5A"/>
                </a:solidFill>
                <a:cs typeface="+mn-ea"/>
                <a:sym typeface="+mn-lt"/>
              </a:rPr>
              <a:t>克服力</a:t>
            </a:r>
            <a:endParaRPr lang="zh-CN" altLang="en-US" sz="4400" b="1" dirty="0">
              <a:solidFill>
                <a:srgbClr val="195B5A"/>
              </a:solidFill>
              <a:cs typeface="+mn-ea"/>
              <a:sym typeface="+mn-lt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84BD5351-8615-605F-0CF5-FE09A7D711B7}"/>
              </a:ext>
            </a:extLst>
          </p:cNvPr>
          <p:cNvCxnSpPr>
            <a:cxnSpLocks/>
          </p:cNvCxnSpPr>
          <p:nvPr/>
        </p:nvCxnSpPr>
        <p:spPr>
          <a:xfrm>
            <a:off x="640848" y="1671173"/>
            <a:ext cx="10850565" cy="0"/>
          </a:xfrm>
          <a:prstGeom prst="line">
            <a:avLst/>
          </a:prstGeom>
          <a:ln w="9525" cap="rnd">
            <a:solidFill>
              <a:schemeClr val="tx1">
                <a:lumMod val="50000"/>
                <a:lumOff val="5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字方塊 5">
            <a:extLst>
              <a:ext uri="{FF2B5EF4-FFF2-40B4-BE49-F238E27FC236}">
                <a16:creationId xmlns:a16="http://schemas.microsoft.com/office/drawing/2014/main" id="{1024D38D-C9BD-5E63-3456-7A6124A97AE0}"/>
              </a:ext>
            </a:extLst>
          </p:cNvPr>
          <p:cNvSpPr txBox="1"/>
          <p:nvPr/>
        </p:nvSpPr>
        <p:spPr>
          <a:xfrm>
            <a:off x="1477107" y="1849189"/>
            <a:ext cx="96966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95B5A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cs"/>
              </a:rPr>
              <a:t>       我們一起努力設計不同的紅粄仔鑰匙圈，希望可以獲得更多人的青睞，將所得收入全數捐給興學計劃，幫助非洲的孩子。</a:t>
            </a:r>
            <a:endParaRPr kumimoji="0" lang="zh-CN" altLang="en-US" sz="2200" b="1" i="0" u="none" strike="noStrike" kern="1200" cap="none" spc="0" normalizeH="0" baseline="0" noProof="0" dirty="0">
              <a:ln>
                <a:noFill/>
              </a:ln>
              <a:solidFill>
                <a:srgbClr val="195B5A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DCFB0CB-0B84-0647-28C0-B50A82A71C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343" y="2970802"/>
            <a:ext cx="3894831" cy="2922771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2ECB119-C703-3E82-2A93-481AE66424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5" t="18812" r="493" b="8687"/>
          <a:stretch/>
        </p:blipFill>
        <p:spPr>
          <a:xfrm>
            <a:off x="5677318" y="2970803"/>
            <a:ext cx="5097339" cy="292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855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r"/>
      </p:transition>
    </mc:Choice>
    <mc:Fallback>
      <p:transition spd="slow" advClick="0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4">
            <a:extLst>
              <a:ext uri="{FF2B5EF4-FFF2-40B4-BE49-F238E27FC236}">
                <a16:creationId xmlns:a16="http://schemas.microsoft.com/office/drawing/2014/main" id="{74FEF364-4136-476E-9859-7CDC744FAEC4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291087" y="964426"/>
            <a:ext cx="3550085" cy="5287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TW" altLang="en-US" sz="4400" b="1" dirty="0">
                <a:solidFill>
                  <a:srgbClr val="195B5A"/>
                </a:solidFill>
                <a:cs typeface="+mn-ea"/>
                <a:sym typeface="+mn-lt"/>
              </a:rPr>
              <a:t>課程實施</a:t>
            </a:r>
            <a:endParaRPr lang="zh-CN" altLang="en-US" sz="4400" b="1" dirty="0">
              <a:solidFill>
                <a:srgbClr val="195B5A"/>
              </a:solidFill>
              <a:cs typeface="+mn-ea"/>
              <a:sym typeface="+mn-lt"/>
            </a:endParaRPr>
          </a:p>
        </p:txBody>
      </p:sp>
      <p:sp>
        <p:nvSpPr>
          <p:cNvPr id="16" name="îṥḻídê">
            <a:extLst>
              <a:ext uri="{FF2B5EF4-FFF2-40B4-BE49-F238E27FC236}">
                <a16:creationId xmlns:a16="http://schemas.microsoft.com/office/drawing/2014/main" id="{1AD746B6-2142-47A5-82BF-C4BA2DBE756C}"/>
              </a:ext>
            </a:extLst>
          </p:cNvPr>
          <p:cNvSpPr txBox="1"/>
          <p:nvPr/>
        </p:nvSpPr>
        <p:spPr>
          <a:xfrm>
            <a:off x="4185667" y="1671173"/>
            <a:ext cx="3967451" cy="669211"/>
          </a:xfrm>
          <a:prstGeom prst="rect">
            <a:avLst/>
          </a:prstGeom>
          <a:noFill/>
        </p:spPr>
        <p:txBody>
          <a:bodyPr wrap="none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95B5A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cs"/>
              </a:rPr>
              <a:t>跈著阿婆來煮菜</a:t>
            </a: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195B5A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cs"/>
              </a:rPr>
              <a:t>~</a:t>
            </a:r>
            <a:r>
              <a:rPr kumimoji="0" lang="zh-TW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F0502020204030204"/>
                <a:ea typeface="Microsoft YaHei"/>
                <a:cs typeface="+mn-cs"/>
              </a:rPr>
              <a:t>客家紅粄仔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95B5A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7FD4655C-FBE7-41EA-A6D0-66C1455402B6}"/>
              </a:ext>
            </a:extLst>
          </p:cNvPr>
          <p:cNvCxnSpPr>
            <a:cxnSpLocks/>
          </p:cNvCxnSpPr>
          <p:nvPr/>
        </p:nvCxnSpPr>
        <p:spPr>
          <a:xfrm>
            <a:off x="640848" y="1671173"/>
            <a:ext cx="10850565" cy="0"/>
          </a:xfrm>
          <a:prstGeom prst="line">
            <a:avLst/>
          </a:prstGeom>
          <a:ln w="9525" cap="rnd">
            <a:solidFill>
              <a:schemeClr val="tx1">
                <a:lumMod val="50000"/>
                <a:lumOff val="5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圖片 3">
            <a:extLst>
              <a:ext uri="{FF2B5EF4-FFF2-40B4-BE49-F238E27FC236}">
                <a16:creationId xmlns:a16="http://schemas.microsoft.com/office/drawing/2014/main" id="{1984A707-822E-1243-CBBB-8F707C168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508" y="3522269"/>
            <a:ext cx="2880000" cy="21600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5088D9A-352E-1493-5237-0AB893F90B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017" y="3522269"/>
            <a:ext cx="2881300" cy="2160000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463F8C84-CDFD-F06E-17FD-21A99B84EC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699" y="3492452"/>
            <a:ext cx="2880000" cy="216000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F1EB0D00-5190-B084-35FC-FDAEB53367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5826" y="3162269"/>
            <a:ext cx="288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21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gallery dir="r"/>
      </p:transition>
    </mc:Choice>
    <mc:Fallback xmlns="">
      <p:transition spd="slow" advClick="0" advTm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7FF9372-0691-3BF9-F78D-5932EBCB6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14010"/>
            <a:ext cx="8725319" cy="6543989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59D20822-96B4-A069-D3CE-63CFB078361A}"/>
              </a:ext>
            </a:extLst>
          </p:cNvPr>
          <p:cNvSpPr txBox="1"/>
          <p:nvPr/>
        </p:nvSpPr>
        <p:spPr>
          <a:xfrm>
            <a:off x="10800567" y="462224"/>
            <a:ext cx="1046440" cy="571751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sz="2800" dirty="0">
                <a:solidFill>
                  <a:srgbClr val="FF0000"/>
                </a:solidFill>
              </a:rPr>
              <a:t>在地文化出發</a:t>
            </a:r>
            <a:r>
              <a:rPr lang="en-US" altLang="zh-TW" sz="2800" dirty="0">
                <a:solidFill>
                  <a:srgbClr val="FF0000"/>
                </a:solidFill>
              </a:rPr>
              <a:t>~</a:t>
            </a:r>
            <a:r>
              <a:rPr lang="zh-TW" altLang="en-US" sz="2800" dirty="0">
                <a:solidFill>
                  <a:srgbClr val="FF0000"/>
                </a:solidFill>
              </a:rPr>
              <a:t>米製的紅粄仔是客家人拜拜慶典必要的供品之一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97E3C-38FB-A284-8DA6-B33C2EFFA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4">
            <a:extLst>
              <a:ext uri="{FF2B5EF4-FFF2-40B4-BE49-F238E27FC236}">
                <a16:creationId xmlns:a16="http://schemas.microsoft.com/office/drawing/2014/main" id="{D8926704-90D4-CD1A-F732-2B3509732C45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291087" y="964426"/>
            <a:ext cx="3550085" cy="52873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zh-TW" altLang="en-US" sz="4400" b="1" dirty="0">
                <a:solidFill>
                  <a:srgbClr val="195B5A"/>
                </a:solidFill>
                <a:cs typeface="+mn-ea"/>
                <a:sym typeface="+mn-lt"/>
              </a:rPr>
              <a:t>課程實施</a:t>
            </a:r>
            <a:endParaRPr lang="zh-CN" altLang="en-US" sz="4400" b="1" dirty="0">
              <a:solidFill>
                <a:srgbClr val="195B5A"/>
              </a:solidFill>
              <a:cs typeface="+mn-ea"/>
              <a:sym typeface="+mn-lt"/>
            </a:endParaRPr>
          </a:p>
        </p:txBody>
      </p:sp>
      <p:sp>
        <p:nvSpPr>
          <p:cNvPr id="16" name="îṥḻídê">
            <a:extLst>
              <a:ext uri="{FF2B5EF4-FFF2-40B4-BE49-F238E27FC236}">
                <a16:creationId xmlns:a16="http://schemas.microsoft.com/office/drawing/2014/main" id="{21CAB38F-A1FC-1FF7-A6D7-64AF30B0C5D1}"/>
              </a:ext>
            </a:extLst>
          </p:cNvPr>
          <p:cNvSpPr txBox="1"/>
          <p:nvPr/>
        </p:nvSpPr>
        <p:spPr>
          <a:xfrm>
            <a:off x="4185667" y="1671173"/>
            <a:ext cx="3967451" cy="669211"/>
          </a:xfrm>
          <a:prstGeom prst="rect">
            <a:avLst/>
          </a:prstGeom>
          <a:noFill/>
        </p:spPr>
        <p:txBody>
          <a:bodyPr wrap="none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3200" b="1" dirty="0">
                <a:solidFill>
                  <a:srgbClr val="195B5A"/>
                </a:solidFill>
                <a:latin typeface="Arial" panose="020F0502020204030204"/>
                <a:ea typeface="Microsoft YaHei"/>
              </a:rPr>
              <a:t>創意發想</a:t>
            </a:r>
            <a:r>
              <a:rPr lang="en-US" altLang="zh-TW" sz="3200" b="1" dirty="0">
                <a:solidFill>
                  <a:srgbClr val="195B5A"/>
                </a:solidFill>
                <a:latin typeface="Arial" panose="020F0502020204030204"/>
                <a:ea typeface="Microsoft YaHei"/>
              </a:rPr>
              <a:t>~</a:t>
            </a:r>
            <a:r>
              <a:rPr lang="zh-TW" altLang="en-US" sz="3200" b="1" dirty="0">
                <a:solidFill>
                  <a:srgbClr val="195B5A"/>
                </a:solidFill>
                <a:latin typeface="Arial" panose="020F0502020204030204"/>
                <a:ea typeface="Microsoft YaHei"/>
              </a:rPr>
              <a:t>創作不一樣的紅粄仔鑰匙圈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95B5A"/>
              </a:solidFill>
              <a:effectLst/>
              <a:uLnTx/>
              <a:uFillTx/>
              <a:latin typeface="Arial" panose="020F0502020204030204"/>
              <a:ea typeface="Microsoft YaHei"/>
              <a:cs typeface="+mn-cs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E870160E-51E2-1AF1-9715-FFB8E40F72AE}"/>
              </a:ext>
            </a:extLst>
          </p:cNvPr>
          <p:cNvCxnSpPr>
            <a:cxnSpLocks/>
          </p:cNvCxnSpPr>
          <p:nvPr/>
        </p:nvCxnSpPr>
        <p:spPr>
          <a:xfrm>
            <a:off x="640848" y="1671173"/>
            <a:ext cx="10850565" cy="0"/>
          </a:xfrm>
          <a:prstGeom prst="line">
            <a:avLst/>
          </a:prstGeom>
          <a:ln w="9525" cap="rnd">
            <a:solidFill>
              <a:schemeClr val="tx1">
                <a:lumMod val="50000"/>
                <a:lumOff val="50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530" name="圖片 2" descr="S__100352016">
            <a:extLst>
              <a:ext uri="{FF2B5EF4-FFF2-40B4-BE49-F238E27FC236}">
                <a16:creationId xmlns:a16="http://schemas.microsoft.com/office/drawing/2014/main" id="{9F0BD8F4-EBAB-1A94-03CE-2DA93AB09C8D}"/>
              </a:ext>
            </a:extLst>
          </p:cNvPr>
          <p:cNvPicPr>
            <a:picLocks noGrp="1" noChangeAspect="1" noChangeArrowheads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93" t="56117" r="-272" b="6960"/>
          <a:stretch>
            <a:fillRect/>
          </a:stretch>
        </p:blipFill>
        <p:spPr bwMode="auto">
          <a:xfrm>
            <a:off x="1269082" y="2518399"/>
            <a:ext cx="4902880" cy="3375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1BA0E394-A4D5-F577-FDFF-3975966216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714" y="2484671"/>
            <a:ext cx="4545204" cy="340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348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r"/>
      </p:transition>
    </mc:Choice>
    <mc:Fallback>
      <p:transition spd="slow" advClick="0" advTm="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8CEF881-41B5-85AD-0722-47BB906D61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2418" y="998311"/>
            <a:ext cx="6340788" cy="475559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EAA1898-40D0-3512-1F96-E91B45169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6" r="12930"/>
          <a:stretch/>
        </p:blipFill>
        <p:spPr>
          <a:xfrm>
            <a:off x="5743679" y="311499"/>
            <a:ext cx="6294383" cy="623500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絲縷">
  <a:themeElements>
    <a:clrScheme name="絲縷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絲縷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絲縷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3dlyfnzj">
      <a:majorFont>
        <a:latin typeface="Arial" panose="020F0302020204030204"/>
        <a:ea typeface="Microsoft YaHei"/>
        <a:cs typeface=""/>
      </a:majorFont>
      <a:minorFont>
        <a:latin typeface="Arial" panose="020F0502020204030204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171</TotalTime>
  <Words>297</Words>
  <Application>Microsoft Office PowerPoint</Application>
  <PresentationFormat>寬螢幕</PresentationFormat>
  <Paragraphs>31</Paragraphs>
  <Slides>14</Slides>
  <Notes>10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14</vt:i4>
      </vt:variant>
    </vt:vector>
  </HeadingPairs>
  <TitlesOfParts>
    <vt:vector size="21" baseType="lpstr">
      <vt:lpstr>Century Gothic</vt:lpstr>
      <vt:lpstr>Arial</vt:lpstr>
      <vt:lpstr>Wingdings 3</vt:lpstr>
      <vt:lpstr>Calibri</vt:lpstr>
      <vt:lpstr>微軟正黑體</vt:lpstr>
      <vt:lpstr>絲縷</vt:lpstr>
      <vt:lpstr>Office 主题​​</vt:lpstr>
      <vt:lpstr>舌尖上的「米」幻旅行 義賣紅粄仔吊飾 支持非洲學校興學計劃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User</dc:creator>
  <cp:lastModifiedBy>User</cp:lastModifiedBy>
  <cp:revision>5</cp:revision>
  <dcterms:created xsi:type="dcterms:W3CDTF">2024-12-03T05:28:57Z</dcterms:created>
  <dcterms:modified xsi:type="dcterms:W3CDTF">2025-05-28T04:54:55Z</dcterms:modified>
</cp:coreProperties>
</file>