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383" r:id="rId2"/>
    <p:sldId id="377" r:id="rId3"/>
    <p:sldId id="376" r:id="rId4"/>
    <p:sldId id="378" r:id="rId5"/>
    <p:sldId id="379" r:id="rId6"/>
    <p:sldId id="384" r:id="rId7"/>
    <p:sldId id="387" r:id="rId8"/>
    <p:sldId id="385" r:id="rId9"/>
    <p:sldId id="386" r:id="rId10"/>
    <p:sldId id="388" r:id="rId11"/>
    <p:sldId id="389" r:id="rId12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94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BB2CF5-492E-4E43-81C3-EC89F6F82B1B}" type="datetimeFigureOut">
              <a:rPr lang="zh-TW" altLang="en-US" smtClean="0"/>
              <a:t>2025/5/28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0C15FE-8A3D-4F9E-885B-B4EEB502975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6342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C2F12E-7021-6B07-AC4F-5A8230D043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8E32AAE-F173-97A9-4E26-AFF658812F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C4DE44B-3E67-9FC6-625B-BAA91A4F22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821B1C1-FEBF-FE5D-804E-51CEC9F1CE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D8CA76-2ECF-4851-8B3A-BAF3BD013A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5436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3E7833-B0A9-282D-D56C-DE08CDF174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7D58EA6-5FD5-36D5-8B6F-BC13E7E032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E1D62A1-D020-6A31-BF36-4AD12F0482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7FCDF1E-6FC8-1918-A1D2-3ADB474B06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D8CA76-2ECF-4851-8B3A-BAF3BD013A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9274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3B2CE0-D62C-4E4E-36B5-8DDB2AB2E2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EBEA432-8825-F364-3004-688D67E43D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8FE126B-37A4-21E6-3419-BF7E7122CB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1360A6-17B4-6211-0289-A3AD2BC438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D8CA76-2ECF-4851-8B3A-BAF3BD013A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8701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B4EBDA-FB87-565F-4FAC-566A29FC53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D33E7BA-5FE5-ABBA-18C5-60E8A5E014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39723FD-26E0-6B4D-9EC7-2BAFD72620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A7037F-E88C-EB83-F8F2-3BCD18AE58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D8CA76-2ECF-4851-8B3A-BAF3BD013A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92809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D8CA76-2ECF-4851-8B3A-BAF3BD013A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00083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EAD4F3-036B-F0E0-70A6-86D6DFE54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B60A6EF-F2DF-BB95-AAAC-096C4FE015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73A2361-A25D-89D9-9544-59B361894F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FC61A9A-68D3-FC02-634A-278FB1E9FA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D8CA76-2ECF-4851-8B3A-BAF3BD013A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51677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11255-6637-9DE5-E0F2-EF879731C2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D3A0403-D0F2-D33D-A196-90360707DE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3A76797-1031-0DCF-11EF-D445EBF691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EED1A44-1238-B813-5F78-58E98AFE51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D8CA76-2ECF-4851-8B3A-BAF3BD013A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73777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6934C8-D4D0-05C0-0A9E-48F93FE92C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A50C2F2-7C28-13E4-316C-8631DE6D37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5CB6542-0F7A-5FCD-0988-93DD53FD8B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F0189EC-9FFE-1AE4-1C51-D40716BE45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D8CA76-2ECF-4851-8B3A-BAF3BD013A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26816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47FFA9-4CE4-0475-4A65-0EE1E50569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D0A9015-4BFE-6103-BE0D-7A47277998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E766EB5-37E3-6A35-CCB2-BDD4ED9ED8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CAC8BBE-4A93-7432-6364-3B5B1F5E5F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D8CA76-2ECF-4851-8B3A-BAF3BD013A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5873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31C661-C8E3-BA32-4A69-3419F569B3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535E3B9-DE1F-CF08-6C17-4D9D0696D5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53AFE11-8968-625D-DFBA-DF9142605C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E492195-5572-B060-43BB-E70779426E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D8CA76-2ECF-4851-8B3A-BAF3BD013A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523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8ECFCC-EF5D-0C83-E763-4BF621D284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E764E22-E6C1-C562-9399-2FC34FF01A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4F39C8F-CBE8-BC8C-AA05-9421951E2C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DAE00FF-8EFB-C7CD-DE92-EA984316B7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D8CA76-2ECF-4851-8B3A-BAF3BD013A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838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052BA5-2518-4B5C-B71D-097E5EAEA6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1D896BB-D064-4DB8-A220-BB7FCEA938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9A89FD1-7ED5-476D-A78D-91D037D19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BBBE3-416F-4027-A175-A238F53D1567}" type="datetimeFigureOut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630393-D5FA-446F-9E49-C0E035A67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0D400B-B23F-4D16-BDEC-038D660F6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FBB9-8F0E-4BDA-832C-FB116AB9B8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6165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E7AB93-38FE-4D82-8E39-065CE4185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0C4A69D-1616-41FF-85D2-B7743766B6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396D51-C422-4113-9384-C82CF180B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BBBE3-416F-4027-A175-A238F53D1567}" type="datetimeFigureOut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C7FCA5-21E8-42A2-9EC2-9733B1394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0E5454-E186-44E8-8E74-23585CA0D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FBB9-8F0E-4BDA-832C-FB116AB9B8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094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E4B6426-D52C-4F29-9CE3-75F7A88797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772CAC4-A8EC-4F04-9E77-5B700D210E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AF1471-B4AD-4919-8A7F-23AA42620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BBBE3-416F-4027-A175-A238F53D1567}" type="datetimeFigureOut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DADDD1-06E1-45A3-B2D9-23BF17343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FF1D8DA-115E-4C52-878C-17682D6B2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FBB9-8F0E-4BDA-832C-FB116AB9B8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6618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C1027A-C553-44D7-8916-99E551901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A503D66-FF39-4AF4-85A5-E519ECC9D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BBBE3-416F-4027-A175-A238F53D1567}" type="datetimeFigureOut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5446FEC-550B-4D10-88DA-ED2C82102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FE1C003-202A-47FF-8A2F-41A764460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FBB9-8F0E-4BDA-832C-FB116AB9B8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4541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4AD757-0F4A-44CB-88FF-89D2AD468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B00E60D-3A76-45E1-A54D-CDEE27072A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581410B-B8CC-4EC5-9FC7-BACD523E4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BBBE3-416F-4027-A175-A238F53D1567}" type="datetimeFigureOut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7DC46DE-9C46-431E-A5A8-67EA11788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78DECF8-A416-4FE4-A1C2-6CCBB7F23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FBB9-8F0E-4BDA-832C-FB116AB9B8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0828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466877-A84F-43BD-9447-EB6445421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C075B82-9489-4524-A9E9-FB21C1F0E7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016263-E9A2-408B-A758-8BFE08380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BBBE3-416F-4027-A175-A238F53D1567}" type="datetimeFigureOut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765475-B9C9-4EDE-BBDE-66264CF68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289D57-3BFF-47EE-B6D7-94F81F866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FBB9-8F0E-4BDA-832C-FB116AB9B8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7784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6BA1FE-AF23-4248-A7F2-0ACE9F1B6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E5C3591-4B8D-4571-8F5A-8D25D15A6D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69788D7-B74A-4B45-985F-FAA0EA21F2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D0F440C-DB69-4307-BF35-CF5A74B64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BBBE3-416F-4027-A175-A238F53D1567}" type="datetimeFigureOut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A605312-4EFE-4D5D-B58A-267825C55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4ED8122-9342-4EB8-BA0B-920610EC4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FBB9-8F0E-4BDA-832C-FB116AB9B8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8837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041370-2A97-4B46-BE21-441CB68A7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963EA61-98FA-4FA2-8E11-D9E363613B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23BBEE1-5473-4F9B-B974-8B5B7784FF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B912B1A-56FB-4C5B-853E-9BD6307FFD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07C4214-61F6-443D-894C-AF11621289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99D1A4D-D4F9-4741-ADA7-AB7D35237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BBBE3-416F-4027-A175-A238F53D1567}" type="datetimeFigureOut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BA5EDF6-DDAF-4521-9736-24B0D869F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C74ACE4-AAF4-4DC3-B846-17456E46B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FBB9-8F0E-4BDA-832C-FB116AB9B8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3866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D68FF374-3AFE-419B-8A73-D6B60963C6BC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solidFill>
            <a:srgbClr val="93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1447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881129EC-5857-4E75-930A-C83C8F6784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3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58B8C748-4951-4C17-A400-8DCDF3480248}"/>
              </a:ext>
            </a:extLst>
          </p:cNvPr>
          <p:cNvSpPr/>
          <p:nvPr/>
        </p:nvSpPr>
        <p:spPr>
          <a:xfrm>
            <a:off x="424673" y="585234"/>
            <a:ext cx="11313747" cy="552615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779FFDE5-5821-4CA1-AB6A-A41FDA846501}"/>
              </a:ext>
            </a:extLst>
          </p:cNvPr>
          <p:cNvGrpSpPr/>
          <p:nvPr/>
        </p:nvGrpSpPr>
        <p:grpSpPr>
          <a:xfrm>
            <a:off x="4823972" y="130354"/>
            <a:ext cx="2605400" cy="1276876"/>
            <a:chOff x="4823972" y="130354"/>
            <a:chExt cx="2605400" cy="1276876"/>
          </a:xfrm>
        </p:grpSpPr>
        <p:sp>
          <p:nvSpPr>
            <p:cNvPr id="30" name="ruler_161326">
              <a:extLst>
                <a:ext uri="{FF2B5EF4-FFF2-40B4-BE49-F238E27FC236}">
                  <a16:creationId xmlns:a16="http://schemas.microsoft.com/office/drawing/2014/main" id="{71D1D614-8EFA-493E-9EEC-25BBF8B14BB8}"/>
                </a:ext>
              </a:extLst>
            </p:cNvPr>
            <p:cNvSpPr>
              <a:spLocks noChangeAspect="1"/>
            </p:cNvSpPr>
            <p:nvPr/>
          </p:nvSpPr>
          <p:spPr bwMode="auto">
            <a:xfrm rot="2713200">
              <a:off x="4822935" y="131391"/>
              <a:ext cx="1272910" cy="1270835"/>
            </a:xfrm>
            <a:custGeom>
              <a:avLst/>
              <a:gdLst>
                <a:gd name="T0" fmla="*/ 5155 w 6533"/>
                <a:gd name="T1" fmla="*/ 0 h 6533"/>
                <a:gd name="T2" fmla="*/ 4812 w 6533"/>
                <a:gd name="T3" fmla="*/ 343 h 6533"/>
                <a:gd name="T4" fmla="*/ 5084 w 6533"/>
                <a:gd name="T5" fmla="*/ 615 h 6533"/>
                <a:gd name="T6" fmla="*/ 5083 w 6533"/>
                <a:gd name="T7" fmla="*/ 795 h 6533"/>
                <a:gd name="T8" fmla="*/ 5077 w 6533"/>
                <a:gd name="T9" fmla="*/ 800 h 6533"/>
                <a:gd name="T10" fmla="*/ 4900 w 6533"/>
                <a:gd name="T11" fmla="*/ 799 h 6533"/>
                <a:gd name="T12" fmla="*/ 4625 w 6533"/>
                <a:gd name="T13" fmla="*/ 524 h 6533"/>
                <a:gd name="T14" fmla="*/ 4273 w 6533"/>
                <a:gd name="T15" fmla="*/ 876 h 6533"/>
                <a:gd name="T16" fmla="*/ 4857 w 6533"/>
                <a:gd name="T17" fmla="*/ 1460 h 6533"/>
                <a:gd name="T18" fmla="*/ 4856 w 6533"/>
                <a:gd name="T19" fmla="*/ 1640 h 6533"/>
                <a:gd name="T20" fmla="*/ 4851 w 6533"/>
                <a:gd name="T21" fmla="*/ 1645 h 6533"/>
                <a:gd name="T22" fmla="*/ 4673 w 6533"/>
                <a:gd name="T23" fmla="*/ 1644 h 6533"/>
                <a:gd name="T24" fmla="*/ 4088 w 6533"/>
                <a:gd name="T25" fmla="*/ 1059 h 6533"/>
                <a:gd name="T26" fmla="*/ 3733 w 6533"/>
                <a:gd name="T27" fmla="*/ 1411 h 6533"/>
                <a:gd name="T28" fmla="*/ 4005 w 6533"/>
                <a:gd name="T29" fmla="*/ 1683 h 6533"/>
                <a:gd name="T30" fmla="*/ 4004 w 6533"/>
                <a:gd name="T31" fmla="*/ 1863 h 6533"/>
                <a:gd name="T32" fmla="*/ 3999 w 6533"/>
                <a:gd name="T33" fmla="*/ 1868 h 6533"/>
                <a:gd name="T34" fmla="*/ 3821 w 6533"/>
                <a:gd name="T35" fmla="*/ 1867 h 6533"/>
                <a:gd name="T36" fmla="*/ 3547 w 6533"/>
                <a:gd name="T37" fmla="*/ 1592 h 6533"/>
                <a:gd name="T38" fmla="*/ 3195 w 6533"/>
                <a:gd name="T39" fmla="*/ 1944 h 6533"/>
                <a:gd name="T40" fmla="*/ 3779 w 6533"/>
                <a:gd name="T41" fmla="*/ 2528 h 6533"/>
                <a:gd name="T42" fmla="*/ 3777 w 6533"/>
                <a:gd name="T43" fmla="*/ 2708 h 6533"/>
                <a:gd name="T44" fmla="*/ 3772 w 6533"/>
                <a:gd name="T45" fmla="*/ 2713 h 6533"/>
                <a:gd name="T46" fmla="*/ 3595 w 6533"/>
                <a:gd name="T47" fmla="*/ 2712 h 6533"/>
                <a:gd name="T48" fmla="*/ 3009 w 6533"/>
                <a:gd name="T49" fmla="*/ 2127 h 6533"/>
                <a:gd name="T50" fmla="*/ 2657 w 6533"/>
                <a:gd name="T51" fmla="*/ 2479 h 6533"/>
                <a:gd name="T52" fmla="*/ 2937 w 6533"/>
                <a:gd name="T53" fmla="*/ 2759 h 6533"/>
                <a:gd name="T54" fmla="*/ 2944 w 6533"/>
                <a:gd name="T55" fmla="*/ 2931 h 6533"/>
                <a:gd name="T56" fmla="*/ 2944 w 6533"/>
                <a:gd name="T57" fmla="*/ 2931 h 6533"/>
                <a:gd name="T58" fmla="*/ 2759 w 6533"/>
                <a:gd name="T59" fmla="*/ 2937 h 6533"/>
                <a:gd name="T60" fmla="*/ 2492 w 6533"/>
                <a:gd name="T61" fmla="*/ 2671 h 6533"/>
                <a:gd name="T62" fmla="*/ 2140 w 6533"/>
                <a:gd name="T63" fmla="*/ 3023 h 6533"/>
                <a:gd name="T64" fmla="*/ 2724 w 6533"/>
                <a:gd name="T65" fmla="*/ 3607 h 6533"/>
                <a:gd name="T66" fmla="*/ 2723 w 6533"/>
                <a:gd name="T67" fmla="*/ 3787 h 6533"/>
                <a:gd name="T68" fmla="*/ 2717 w 6533"/>
                <a:gd name="T69" fmla="*/ 3792 h 6533"/>
                <a:gd name="T70" fmla="*/ 2540 w 6533"/>
                <a:gd name="T71" fmla="*/ 3791 h 6533"/>
                <a:gd name="T72" fmla="*/ 1955 w 6533"/>
                <a:gd name="T73" fmla="*/ 3205 h 6533"/>
                <a:gd name="T74" fmla="*/ 1603 w 6533"/>
                <a:gd name="T75" fmla="*/ 3557 h 6533"/>
                <a:gd name="T76" fmla="*/ 1875 w 6533"/>
                <a:gd name="T77" fmla="*/ 3829 h 6533"/>
                <a:gd name="T78" fmla="*/ 1873 w 6533"/>
                <a:gd name="T79" fmla="*/ 4009 h 6533"/>
                <a:gd name="T80" fmla="*/ 1868 w 6533"/>
                <a:gd name="T81" fmla="*/ 4015 h 6533"/>
                <a:gd name="T82" fmla="*/ 1691 w 6533"/>
                <a:gd name="T83" fmla="*/ 4013 h 6533"/>
                <a:gd name="T84" fmla="*/ 1416 w 6533"/>
                <a:gd name="T85" fmla="*/ 3739 h 6533"/>
                <a:gd name="T86" fmla="*/ 1064 w 6533"/>
                <a:gd name="T87" fmla="*/ 4091 h 6533"/>
                <a:gd name="T88" fmla="*/ 1648 w 6533"/>
                <a:gd name="T89" fmla="*/ 4675 h 6533"/>
                <a:gd name="T90" fmla="*/ 1647 w 6533"/>
                <a:gd name="T91" fmla="*/ 4855 h 6533"/>
                <a:gd name="T92" fmla="*/ 1641 w 6533"/>
                <a:gd name="T93" fmla="*/ 4860 h 6533"/>
                <a:gd name="T94" fmla="*/ 1464 w 6533"/>
                <a:gd name="T95" fmla="*/ 4859 h 6533"/>
                <a:gd name="T96" fmla="*/ 879 w 6533"/>
                <a:gd name="T97" fmla="*/ 4273 h 6533"/>
                <a:gd name="T98" fmla="*/ 527 w 6533"/>
                <a:gd name="T99" fmla="*/ 4625 h 6533"/>
                <a:gd name="T100" fmla="*/ 799 w 6533"/>
                <a:gd name="T101" fmla="*/ 4897 h 6533"/>
                <a:gd name="T102" fmla="*/ 797 w 6533"/>
                <a:gd name="T103" fmla="*/ 5077 h 6533"/>
                <a:gd name="T104" fmla="*/ 792 w 6533"/>
                <a:gd name="T105" fmla="*/ 5083 h 6533"/>
                <a:gd name="T106" fmla="*/ 615 w 6533"/>
                <a:gd name="T107" fmla="*/ 5081 h 6533"/>
                <a:gd name="T108" fmla="*/ 340 w 6533"/>
                <a:gd name="T109" fmla="*/ 4807 h 6533"/>
                <a:gd name="T110" fmla="*/ 0 w 6533"/>
                <a:gd name="T111" fmla="*/ 5155 h 6533"/>
                <a:gd name="T112" fmla="*/ 1379 w 6533"/>
                <a:gd name="T113" fmla="*/ 6533 h 6533"/>
                <a:gd name="T114" fmla="*/ 6533 w 6533"/>
                <a:gd name="T115" fmla="*/ 1379 h 6533"/>
                <a:gd name="T116" fmla="*/ 5155 w 6533"/>
                <a:gd name="T117" fmla="*/ 0 h 6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533" h="6533">
                  <a:moveTo>
                    <a:pt x="5155" y="0"/>
                  </a:moveTo>
                  <a:lnTo>
                    <a:pt x="4812" y="343"/>
                  </a:lnTo>
                  <a:lnTo>
                    <a:pt x="5084" y="615"/>
                  </a:lnTo>
                  <a:cubicBezTo>
                    <a:pt x="5133" y="664"/>
                    <a:pt x="5133" y="745"/>
                    <a:pt x="5083" y="795"/>
                  </a:cubicBezTo>
                  <a:lnTo>
                    <a:pt x="5077" y="800"/>
                  </a:lnTo>
                  <a:cubicBezTo>
                    <a:pt x="5028" y="848"/>
                    <a:pt x="4948" y="848"/>
                    <a:pt x="4900" y="799"/>
                  </a:cubicBezTo>
                  <a:lnTo>
                    <a:pt x="4625" y="524"/>
                  </a:lnTo>
                  <a:lnTo>
                    <a:pt x="4273" y="876"/>
                  </a:lnTo>
                  <a:lnTo>
                    <a:pt x="4857" y="1460"/>
                  </a:lnTo>
                  <a:cubicBezTo>
                    <a:pt x="4907" y="1509"/>
                    <a:pt x="4907" y="1591"/>
                    <a:pt x="4856" y="1640"/>
                  </a:cubicBezTo>
                  <a:lnTo>
                    <a:pt x="4851" y="1645"/>
                  </a:lnTo>
                  <a:cubicBezTo>
                    <a:pt x="4801" y="1693"/>
                    <a:pt x="4721" y="1693"/>
                    <a:pt x="4673" y="1644"/>
                  </a:cubicBezTo>
                  <a:lnTo>
                    <a:pt x="4088" y="1059"/>
                  </a:lnTo>
                  <a:lnTo>
                    <a:pt x="3733" y="1411"/>
                  </a:lnTo>
                  <a:lnTo>
                    <a:pt x="4005" y="1683"/>
                  </a:lnTo>
                  <a:cubicBezTo>
                    <a:pt x="4055" y="1732"/>
                    <a:pt x="4055" y="1813"/>
                    <a:pt x="4004" y="1863"/>
                  </a:cubicBezTo>
                  <a:lnTo>
                    <a:pt x="3999" y="1868"/>
                  </a:lnTo>
                  <a:cubicBezTo>
                    <a:pt x="3949" y="1916"/>
                    <a:pt x="3869" y="1916"/>
                    <a:pt x="3821" y="1867"/>
                  </a:cubicBezTo>
                  <a:lnTo>
                    <a:pt x="3547" y="1592"/>
                  </a:lnTo>
                  <a:lnTo>
                    <a:pt x="3195" y="1944"/>
                  </a:lnTo>
                  <a:lnTo>
                    <a:pt x="3779" y="2528"/>
                  </a:lnTo>
                  <a:cubicBezTo>
                    <a:pt x="3828" y="2577"/>
                    <a:pt x="3828" y="2659"/>
                    <a:pt x="3777" y="2708"/>
                  </a:cubicBezTo>
                  <a:lnTo>
                    <a:pt x="3772" y="2713"/>
                  </a:lnTo>
                  <a:cubicBezTo>
                    <a:pt x="3723" y="2761"/>
                    <a:pt x="3643" y="2761"/>
                    <a:pt x="3595" y="2712"/>
                  </a:cubicBezTo>
                  <a:lnTo>
                    <a:pt x="3009" y="2127"/>
                  </a:lnTo>
                  <a:lnTo>
                    <a:pt x="2657" y="2479"/>
                  </a:lnTo>
                  <a:lnTo>
                    <a:pt x="2937" y="2759"/>
                  </a:lnTo>
                  <a:cubicBezTo>
                    <a:pt x="2984" y="2805"/>
                    <a:pt x="2987" y="2881"/>
                    <a:pt x="2944" y="2931"/>
                  </a:cubicBezTo>
                  <a:lnTo>
                    <a:pt x="2944" y="2931"/>
                  </a:lnTo>
                  <a:cubicBezTo>
                    <a:pt x="2896" y="2987"/>
                    <a:pt x="2811" y="2989"/>
                    <a:pt x="2759" y="2937"/>
                  </a:cubicBezTo>
                  <a:lnTo>
                    <a:pt x="2492" y="2671"/>
                  </a:lnTo>
                  <a:lnTo>
                    <a:pt x="2140" y="3023"/>
                  </a:lnTo>
                  <a:lnTo>
                    <a:pt x="2724" y="3607"/>
                  </a:lnTo>
                  <a:cubicBezTo>
                    <a:pt x="2773" y="3656"/>
                    <a:pt x="2773" y="3737"/>
                    <a:pt x="2723" y="3787"/>
                  </a:cubicBezTo>
                  <a:lnTo>
                    <a:pt x="2717" y="3792"/>
                  </a:lnTo>
                  <a:cubicBezTo>
                    <a:pt x="2668" y="3840"/>
                    <a:pt x="2588" y="3840"/>
                    <a:pt x="2540" y="3791"/>
                  </a:cubicBezTo>
                  <a:lnTo>
                    <a:pt x="1955" y="3205"/>
                  </a:lnTo>
                  <a:lnTo>
                    <a:pt x="1603" y="3557"/>
                  </a:lnTo>
                  <a:lnTo>
                    <a:pt x="1875" y="3829"/>
                  </a:lnTo>
                  <a:cubicBezTo>
                    <a:pt x="1924" y="3879"/>
                    <a:pt x="1924" y="3960"/>
                    <a:pt x="1873" y="4009"/>
                  </a:cubicBezTo>
                  <a:lnTo>
                    <a:pt x="1868" y="4015"/>
                  </a:lnTo>
                  <a:cubicBezTo>
                    <a:pt x="1819" y="4063"/>
                    <a:pt x="1739" y="4063"/>
                    <a:pt x="1691" y="4013"/>
                  </a:cubicBezTo>
                  <a:lnTo>
                    <a:pt x="1416" y="3739"/>
                  </a:lnTo>
                  <a:lnTo>
                    <a:pt x="1064" y="4091"/>
                  </a:lnTo>
                  <a:lnTo>
                    <a:pt x="1648" y="4675"/>
                  </a:lnTo>
                  <a:cubicBezTo>
                    <a:pt x="1697" y="4724"/>
                    <a:pt x="1697" y="4805"/>
                    <a:pt x="1647" y="4855"/>
                  </a:cubicBezTo>
                  <a:lnTo>
                    <a:pt x="1641" y="4860"/>
                  </a:lnTo>
                  <a:cubicBezTo>
                    <a:pt x="1592" y="4908"/>
                    <a:pt x="1512" y="4908"/>
                    <a:pt x="1464" y="4859"/>
                  </a:cubicBezTo>
                  <a:lnTo>
                    <a:pt x="879" y="4273"/>
                  </a:lnTo>
                  <a:lnTo>
                    <a:pt x="527" y="4625"/>
                  </a:lnTo>
                  <a:lnTo>
                    <a:pt x="799" y="4897"/>
                  </a:lnTo>
                  <a:cubicBezTo>
                    <a:pt x="848" y="4947"/>
                    <a:pt x="848" y="5028"/>
                    <a:pt x="797" y="5077"/>
                  </a:cubicBezTo>
                  <a:lnTo>
                    <a:pt x="792" y="5083"/>
                  </a:lnTo>
                  <a:cubicBezTo>
                    <a:pt x="743" y="5131"/>
                    <a:pt x="663" y="5131"/>
                    <a:pt x="615" y="5081"/>
                  </a:cubicBezTo>
                  <a:lnTo>
                    <a:pt x="340" y="4807"/>
                  </a:lnTo>
                  <a:lnTo>
                    <a:pt x="0" y="5155"/>
                  </a:lnTo>
                  <a:lnTo>
                    <a:pt x="1379" y="6533"/>
                  </a:lnTo>
                  <a:lnTo>
                    <a:pt x="6533" y="1379"/>
                  </a:lnTo>
                  <a:lnTo>
                    <a:pt x="5155" y="0"/>
                  </a:lnTo>
                  <a:close/>
                </a:path>
              </a:pathLst>
            </a:custGeom>
            <a:solidFill>
              <a:srgbClr val="195B5A"/>
            </a:solidFill>
            <a:ln>
              <a:noFill/>
            </a:ln>
          </p:spPr>
        </p:sp>
        <p:sp>
          <p:nvSpPr>
            <p:cNvPr id="31" name="ruler_161326">
              <a:extLst>
                <a:ext uri="{FF2B5EF4-FFF2-40B4-BE49-F238E27FC236}">
                  <a16:creationId xmlns:a16="http://schemas.microsoft.com/office/drawing/2014/main" id="{6C332174-6303-4527-A5BD-C26E0EB0E6E4}"/>
                </a:ext>
              </a:extLst>
            </p:cNvPr>
            <p:cNvSpPr>
              <a:spLocks noChangeAspect="1"/>
            </p:cNvSpPr>
            <p:nvPr/>
          </p:nvSpPr>
          <p:spPr bwMode="auto">
            <a:xfrm rot="2713200">
              <a:off x="6157500" y="135357"/>
              <a:ext cx="1272910" cy="1270835"/>
            </a:xfrm>
            <a:custGeom>
              <a:avLst/>
              <a:gdLst>
                <a:gd name="T0" fmla="*/ 5155 w 6533"/>
                <a:gd name="T1" fmla="*/ 0 h 6533"/>
                <a:gd name="T2" fmla="*/ 4812 w 6533"/>
                <a:gd name="T3" fmla="*/ 343 h 6533"/>
                <a:gd name="T4" fmla="*/ 5084 w 6533"/>
                <a:gd name="T5" fmla="*/ 615 h 6533"/>
                <a:gd name="T6" fmla="*/ 5083 w 6533"/>
                <a:gd name="T7" fmla="*/ 795 h 6533"/>
                <a:gd name="T8" fmla="*/ 5077 w 6533"/>
                <a:gd name="T9" fmla="*/ 800 h 6533"/>
                <a:gd name="T10" fmla="*/ 4900 w 6533"/>
                <a:gd name="T11" fmla="*/ 799 h 6533"/>
                <a:gd name="T12" fmla="*/ 4625 w 6533"/>
                <a:gd name="T13" fmla="*/ 524 h 6533"/>
                <a:gd name="T14" fmla="*/ 4273 w 6533"/>
                <a:gd name="T15" fmla="*/ 876 h 6533"/>
                <a:gd name="T16" fmla="*/ 4857 w 6533"/>
                <a:gd name="T17" fmla="*/ 1460 h 6533"/>
                <a:gd name="T18" fmla="*/ 4856 w 6533"/>
                <a:gd name="T19" fmla="*/ 1640 h 6533"/>
                <a:gd name="T20" fmla="*/ 4851 w 6533"/>
                <a:gd name="T21" fmla="*/ 1645 h 6533"/>
                <a:gd name="T22" fmla="*/ 4673 w 6533"/>
                <a:gd name="T23" fmla="*/ 1644 h 6533"/>
                <a:gd name="T24" fmla="*/ 4088 w 6533"/>
                <a:gd name="T25" fmla="*/ 1059 h 6533"/>
                <a:gd name="T26" fmla="*/ 3733 w 6533"/>
                <a:gd name="T27" fmla="*/ 1411 h 6533"/>
                <a:gd name="T28" fmla="*/ 4005 w 6533"/>
                <a:gd name="T29" fmla="*/ 1683 h 6533"/>
                <a:gd name="T30" fmla="*/ 4004 w 6533"/>
                <a:gd name="T31" fmla="*/ 1863 h 6533"/>
                <a:gd name="T32" fmla="*/ 3999 w 6533"/>
                <a:gd name="T33" fmla="*/ 1868 h 6533"/>
                <a:gd name="T34" fmla="*/ 3821 w 6533"/>
                <a:gd name="T35" fmla="*/ 1867 h 6533"/>
                <a:gd name="T36" fmla="*/ 3547 w 6533"/>
                <a:gd name="T37" fmla="*/ 1592 h 6533"/>
                <a:gd name="T38" fmla="*/ 3195 w 6533"/>
                <a:gd name="T39" fmla="*/ 1944 h 6533"/>
                <a:gd name="T40" fmla="*/ 3779 w 6533"/>
                <a:gd name="T41" fmla="*/ 2528 h 6533"/>
                <a:gd name="T42" fmla="*/ 3777 w 6533"/>
                <a:gd name="T43" fmla="*/ 2708 h 6533"/>
                <a:gd name="T44" fmla="*/ 3772 w 6533"/>
                <a:gd name="T45" fmla="*/ 2713 h 6533"/>
                <a:gd name="T46" fmla="*/ 3595 w 6533"/>
                <a:gd name="T47" fmla="*/ 2712 h 6533"/>
                <a:gd name="T48" fmla="*/ 3009 w 6533"/>
                <a:gd name="T49" fmla="*/ 2127 h 6533"/>
                <a:gd name="T50" fmla="*/ 2657 w 6533"/>
                <a:gd name="T51" fmla="*/ 2479 h 6533"/>
                <a:gd name="T52" fmla="*/ 2937 w 6533"/>
                <a:gd name="T53" fmla="*/ 2759 h 6533"/>
                <a:gd name="T54" fmla="*/ 2944 w 6533"/>
                <a:gd name="T55" fmla="*/ 2931 h 6533"/>
                <a:gd name="T56" fmla="*/ 2944 w 6533"/>
                <a:gd name="T57" fmla="*/ 2931 h 6533"/>
                <a:gd name="T58" fmla="*/ 2759 w 6533"/>
                <a:gd name="T59" fmla="*/ 2937 h 6533"/>
                <a:gd name="T60" fmla="*/ 2492 w 6533"/>
                <a:gd name="T61" fmla="*/ 2671 h 6533"/>
                <a:gd name="T62" fmla="*/ 2140 w 6533"/>
                <a:gd name="T63" fmla="*/ 3023 h 6533"/>
                <a:gd name="T64" fmla="*/ 2724 w 6533"/>
                <a:gd name="T65" fmla="*/ 3607 h 6533"/>
                <a:gd name="T66" fmla="*/ 2723 w 6533"/>
                <a:gd name="T67" fmla="*/ 3787 h 6533"/>
                <a:gd name="T68" fmla="*/ 2717 w 6533"/>
                <a:gd name="T69" fmla="*/ 3792 h 6533"/>
                <a:gd name="T70" fmla="*/ 2540 w 6533"/>
                <a:gd name="T71" fmla="*/ 3791 h 6533"/>
                <a:gd name="T72" fmla="*/ 1955 w 6533"/>
                <a:gd name="T73" fmla="*/ 3205 h 6533"/>
                <a:gd name="T74" fmla="*/ 1603 w 6533"/>
                <a:gd name="T75" fmla="*/ 3557 h 6533"/>
                <a:gd name="T76" fmla="*/ 1875 w 6533"/>
                <a:gd name="T77" fmla="*/ 3829 h 6533"/>
                <a:gd name="T78" fmla="*/ 1873 w 6533"/>
                <a:gd name="T79" fmla="*/ 4009 h 6533"/>
                <a:gd name="T80" fmla="*/ 1868 w 6533"/>
                <a:gd name="T81" fmla="*/ 4015 h 6533"/>
                <a:gd name="T82" fmla="*/ 1691 w 6533"/>
                <a:gd name="T83" fmla="*/ 4013 h 6533"/>
                <a:gd name="T84" fmla="*/ 1416 w 6533"/>
                <a:gd name="T85" fmla="*/ 3739 h 6533"/>
                <a:gd name="T86" fmla="*/ 1064 w 6533"/>
                <a:gd name="T87" fmla="*/ 4091 h 6533"/>
                <a:gd name="T88" fmla="*/ 1648 w 6533"/>
                <a:gd name="T89" fmla="*/ 4675 h 6533"/>
                <a:gd name="T90" fmla="*/ 1647 w 6533"/>
                <a:gd name="T91" fmla="*/ 4855 h 6533"/>
                <a:gd name="T92" fmla="*/ 1641 w 6533"/>
                <a:gd name="T93" fmla="*/ 4860 h 6533"/>
                <a:gd name="T94" fmla="*/ 1464 w 6533"/>
                <a:gd name="T95" fmla="*/ 4859 h 6533"/>
                <a:gd name="T96" fmla="*/ 879 w 6533"/>
                <a:gd name="T97" fmla="*/ 4273 h 6533"/>
                <a:gd name="T98" fmla="*/ 527 w 6533"/>
                <a:gd name="T99" fmla="*/ 4625 h 6533"/>
                <a:gd name="T100" fmla="*/ 799 w 6533"/>
                <a:gd name="T101" fmla="*/ 4897 h 6533"/>
                <a:gd name="T102" fmla="*/ 797 w 6533"/>
                <a:gd name="T103" fmla="*/ 5077 h 6533"/>
                <a:gd name="T104" fmla="*/ 792 w 6533"/>
                <a:gd name="T105" fmla="*/ 5083 h 6533"/>
                <a:gd name="T106" fmla="*/ 615 w 6533"/>
                <a:gd name="T107" fmla="*/ 5081 h 6533"/>
                <a:gd name="T108" fmla="*/ 340 w 6533"/>
                <a:gd name="T109" fmla="*/ 4807 h 6533"/>
                <a:gd name="T110" fmla="*/ 0 w 6533"/>
                <a:gd name="T111" fmla="*/ 5155 h 6533"/>
                <a:gd name="T112" fmla="*/ 1379 w 6533"/>
                <a:gd name="T113" fmla="*/ 6533 h 6533"/>
                <a:gd name="T114" fmla="*/ 6533 w 6533"/>
                <a:gd name="T115" fmla="*/ 1379 h 6533"/>
                <a:gd name="T116" fmla="*/ 5155 w 6533"/>
                <a:gd name="T117" fmla="*/ 0 h 6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533" h="6533">
                  <a:moveTo>
                    <a:pt x="5155" y="0"/>
                  </a:moveTo>
                  <a:lnTo>
                    <a:pt x="4812" y="343"/>
                  </a:lnTo>
                  <a:lnTo>
                    <a:pt x="5084" y="615"/>
                  </a:lnTo>
                  <a:cubicBezTo>
                    <a:pt x="5133" y="664"/>
                    <a:pt x="5133" y="745"/>
                    <a:pt x="5083" y="795"/>
                  </a:cubicBezTo>
                  <a:lnTo>
                    <a:pt x="5077" y="800"/>
                  </a:lnTo>
                  <a:cubicBezTo>
                    <a:pt x="5028" y="848"/>
                    <a:pt x="4948" y="848"/>
                    <a:pt x="4900" y="799"/>
                  </a:cubicBezTo>
                  <a:lnTo>
                    <a:pt x="4625" y="524"/>
                  </a:lnTo>
                  <a:lnTo>
                    <a:pt x="4273" y="876"/>
                  </a:lnTo>
                  <a:lnTo>
                    <a:pt x="4857" y="1460"/>
                  </a:lnTo>
                  <a:cubicBezTo>
                    <a:pt x="4907" y="1509"/>
                    <a:pt x="4907" y="1591"/>
                    <a:pt x="4856" y="1640"/>
                  </a:cubicBezTo>
                  <a:lnTo>
                    <a:pt x="4851" y="1645"/>
                  </a:lnTo>
                  <a:cubicBezTo>
                    <a:pt x="4801" y="1693"/>
                    <a:pt x="4721" y="1693"/>
                    <a:pt x="4673" y="1644"/>
                  </a:cubicBezTo>
                  <a:lnTo>
                    <a:pt x="4088" y="1059"/>
                  </a:lnTo>
                  <a:lnTo>
                    <a:pt x="3733" y="1411"/>
                  </a:lnTo>
                  <a:lnTo>
                    <a:pt x="4005" y="1683"/>
                  </a:lnTo>
                  <a:cubicBezTo>
                    <a:pt x="4055" y="1732"/>
                    <a:pt x="4055" y="1813"/>
                    <a:pt x="4004" y="1863"/>
                  </a:cubicBezTo>
                  <a:lnTo>
                    <a:pt x="3999" y="1868"/>
                  </a:lnTo>
                  <a:cubicBezTo>
                    <a:pt x="3949" y="1916"/>
                    <a:pt x="3869" y="1916"/>
                    <a:pt x="3821" y="1867"/>
                  </a:cubicBezTo>
                  <a:lnTo>
                    <a:pt x="3547" y="1592"/>
                  </a:lnTo>
                  <a:lnTo>
                    <a:pt x="3195" y="1944"/>
                  </a:lnTo>
                  <a:lnTo>
                    <a:pt x="3779" y="2528"/>
                  </a:lnTo>
                  <a:cubicBezTo>
                    <a:pt x="3828" y="2577"/>
                    <a:pt x="3828" y="2659"/>
                    <a:pt x="3777" y="2708"/>
                  </a:cubicBezTo>
                  <a:lnTo>
                    <a:pt x="3772" y="2713"/>
                  </a:lnTo>
                  <a:cubicBezTo>
                    <a:pt x="3723" y="2761"/>
                    <a:pt x="3643" y="2761"/>
                    <a:pt x="3595" y="2712"/>
                  </a:cubicBezTo>
                  <a:lnTo>
                    <a:pt x="3009" y="2127"/>
                  </a:lnTo>
                  <a:lnTo>
                    <a:pt x="2657" y="2479"/>
                  </a:lnTo>
                  <a:lnTo>
                    <a:pt x="2937" y="2759"/>
                  </a:lnTo>
                  <a:cubicBezTo>
                    <a:pt x="2984" y="2805"/>
                    <a:pt x="2987" y="2881"/>
                    <a:pt x="2944" y="2931"/>
                  </a:cubicBezTo>
                  <a:lnTo>
                    <a:pt x="2944" y="2931"/>
                  </a:lnTo>
                  <a:cubicBezTo>
                    <a:pt x="2896" y="2987"/>
                    <a:pt x="2811" y="2989"/>
                    <a:pt x="2759" y="2937"/>
                  </a:cubicBezTo>
                  <a:lnTo>
                    <a:pt x="2492" y="2671"/>
                  </a:lnTo>
                  <a:lnTo>
                    <a:pt x="2140" y="3023"/>
                  </a:lnTo>
                  <a:lnTo>
                    <a:pt x="2724" y="3607"/>
                  </a:lnTo>
                  <a:cubicBezTo>
                    <a:pt x="2773" y="3656"/>
                    <a:pt x="2773" y="3737"/>
                    <a:pt x="2723" y="3787"/>
                  </a:cubicBezTo>
                  <a:lnTo>
                    <a:pt x="2717" y="3792"/>
                  </a:lnTo>
                  <a:cubicBezTo>
                    <a:pt x="2668" y="3840"/>
                    <a:pt x="2588" y="3840"/>
                    <a:pt x="2540" y="3791"/>
                  </a:cubicBezTo>
                  <a:lnTo>
                    <a:pt x="1955" y="3205"/>
                  </a:lnTo>
                  <a:lnTo>
                    <a:pt x="1603" y="3557"/>
                  </a:lnTo>
                  <a:lnTo>
                    <a:pt x="1875" y="3829"/>
                  </a:lnTo>
                  <a:cubicBezTo>
                    <a:pt x="1924" y="3879"/>
                    <a:pt x="1924" y="3960"/>
                    <a:pt x="1873" y="4009"/>
                  </a:cubicBezTo>
                  <a:lnTo>
                    <a:pt x="1868" y="4015"/>
                  </a:lnTo>
                  <a:cubicBezTo>
                    <a:pt x="1819" y="4063"/>
                    <a:pt x="1739" y="4063"/>
                    <a:pt x="1691" y="4013"/>
                  </a:cubicBezTo>
                  <a:lnTo>
                    <a:pt x="1416" y="3739"/>
                  </a:lnTo>
                  <a:lnTo>
                    <a:pt x="1064" y="4091"/>
                  </a:lnTo>
                  <a:lnTo>
                    <a:pt x="1648" y="4675"/>
                  </a:lnTo>
                  <a:cubicBezTo>
                    <a:pt x="1697" y="4724"/>
                    <a:pt x="1697" y="4805"/>
                    <a:pt x="1647" y="4855"/>
                  </a:cubicBezTo>
                  <a:lnTo>
                    <a:pt x="1641" y="4860"/>
                  </a:lnTo>
                  <a:cubicBezTo>
                    <a:pt x="1592" y="4908"/>
                    <a:pt x="1512" y="4908"/>
                    <a:pt x="1464" y="4859"/>
                  </a:cubicBezTo>
                  <a:lnTo>
                    <a:pt x="879" y="4273"/>
                  </a:lnTo>
                  <a:lnTo>
                    <a:pt x="527" y="4625"/>
                  </a:lnTo>
                  <a:lnTo>
                    <a:pt x="799" y="4897"/>
                  </a:lnTo>
                  <a:cubicBezTo>
                    <a:pt x="848" y="4947"/>
                    <a:pt x="848" y="5028"/>
                    <a:pt x="797" y="5077"/>
                  </a:cubicBezTo>
                  <a:lnTo>
                    <a:pt x="792" y="5083"/>
                  </a:lnTo>
                  <a:cubicBezTo>
                    <a:pt x="743" y="5131"/>
                    <a:pt x="663" y="5131"/>
                    <a:pt x="615" y="5081"/>
                  </a:cubicBezTo>
                  <a:lnTo>
                    <a:pt x="340" y="4807"/>
                  </a:lnTo>
                  <a:lnTo>
                    <a:pt x="0" y="5155"/>
                  </a:lnTo>
                  <a:lnTo>
                    <a:pt x="1379" y="6533"/>
                  </a:lnTo>
                  <a:lnTo>
                    <a:pt x="6533" y="1379"/>
                  </a:lnTo>
                  <a:lnTo>
                    <a:pt x="5155" y="0"/>
                  </a:lnTo>
                  <a:close/>
                </a:path>
              </a:pathLst>
            </a:custGeom>
            <a:solidFill>
              <a:srgbClr val="195B5A"/>
            </a:solidFill>
            <a:ln>
              <a:noFill/>
            </a:ln>
          </p:spPr>
        </p:sp>
      </p:grpSp>
      <p:sp>
        <p:nvSpPr>
          <p:cNvPr id="24" name="ruler_263676">
            <a:extLst>
              <a:ext uri="{FF2B5EF4-FFF2-40B4-BE49-F238E27FC236}">
                <a16:creationId xmlns:a16="http://schemas.microsoft.com/office/drawing/2014/main" id="{D30206B5-F70F-46DC-B6C9-DC12A2E9A8CE}"/>
              </a:ext>
            </a:extLst>
          </p:cNvPr>
          <p:cNvSpPr>
            <a:spLocks noChangeAspect="1"/>
          </p:cNvSpPr>
          <p:nvPr/>
        </p:nvSpPr>
        <p:spPr bwMode="auto">
          <a:xfrm>
            <a:off x="11387648" y="3083437"/>
            <a:ext cx="609685" cy="608755"/>
          </a:xfrm>
          <a:custGeom>
            <a:avLst/>
            <a:gdLst>
              <a:gd name="connsiteX0" fmla="*/ 382195 w 607648"/>
              <a:gd name="connsiteY0" fmla="*/ 318513 h 606722"/>
              <a:gd name="connsiteX1" fmla="*/ 319178 w 607648"/>
              <a:gd name="connsiteY1" fmla="*/ 381790 h 606722"/>
              <a:gd name="connsiteX2" fmla="*/ 520155 w 607648"/>
              <a:gd name="connsiteY2" fmla="*/ 582460 h 606722"/>
              <a:gd name="connsiteX3" fmla="*/ 583349 w 607648"/>
              <a:gd name="connsiteY3" fmla="*/ 519362 h 606722"/>
              <a:gd name="connsiteX4" fmla="*/ 550595 w 607648"/>
              <a:gd name="connsiteY4" fmla="*/ 486657 h 606722"/>
              <a:gd name="connsiteX5" fmla="*/ 527631 w 607648"/>
              <a:gd name="connsiteY5" fmla="*/ 509497 h 606722"/>
              <a:gd name="connsiteX6" fmla="*/ 520600 w 607648"/>
              <a:gd name="connsiteY6" fmla="*/ 512430 h 606722"/>
              <a:gd name="connsiteX7" fmla="*/ 513479 w 607648"/>
              <a:gd name="connsiteY7" fmla="*/ 509497 h 606722"/>
              <a:gd name="connsiteX8" fmla="*/ 513479 w 607648"/>
              <a:gd name="connsiteY8" fmla="*/ 495278 h 606722"/>
              <a:gd name="connsiteX9" fmla="*/ 536354 w 607648"/>
              <a:gd name="connsiteY9" fmla="*/ 472438 h 606722"/>
              <a:gd name="connsiteX10" fmla="*/ 503333 w 607648"/>
              <a:gd name="connsiteY10" fmla="*/ 439467 h 606722"/>
              <a:gd name="connsiteX11" fmla="*/ 471735 w 607648"/>
              <a:gd name="connsiteY11" fmla="*/ 471016 h 606722"/>
              <a:gd name="connsiteX12" fmla="*/ 464615 w 607648"/>
              <a:gd name="connsiteY12" fmla="*/ 473949 h 606722"/>
              <a:gd name="connsiteX13" fmla="*/ 457494 w 607648"/>
              <a:gd name="connsiteY13" fmla="*/ 471016 h 606722"/>
              <a:gd name="connsiteX14" fmla="*/ 457494 w 607648"/>
              <a:gd name="connsiteY14" fmla="*/ 456797 h 606722"/>
              <a:gd name="connsiteX15" fmla="*/ 489091 w 607648"/>
              <a:gd name="connsiteY15" fmla="*/ 425247 h 606722"/>
              <a:gd name="connsiteX16" fmla="*/ 456070 w 607648"/>
              <a:gd name="connsiteY16" fmla="*/ 392276 h 606722"/>
              <a:gd name="connsiteX17" fmla="*/ 433195 w 607648"/>
              <a:gd name="connsiteY17" fmla="*/ 415205 h 606722"/>
              <a:gd name="connsiteX18" fmla="*/ 426075 w 607648"/>
              <a:gd name="connsiteY18" fmla="*/ 418138 h 606722"/>
              <a:gd name="connsiteX19" fmla="*/ 418954 w 607648"/>
              <a:gd name="connsiteY19" fmla="*/ 415205 h 606722"/>
              <a:gd name="connsiteX20" fmla="*/ 418954 w 607648"/>
              <a:gd name="connsiteY20" fmla="*/ 400986 h 606722"/>
              <a:gd name="connsiteX21" fmla="*/ 441829 w 607648"/>
              <a:gd name="connsiteY21" fmla="*/ 378057 h 606722"/>
              <a:gd name="connsiteX22" fmla="*/ 408897 w 607648"/>
              <a:gd name="connsiteY22" fmla="*/ 345175 h 606722"/>
              <a:gd name="connsiteX23" fmla="*/ 377299 w 607648"/>
              <a:gd name="connsiteY23" fmla="*/ 376724 h 606722"/>
              <a:gd name="connsiteX24" fmla="*/ 370179 w 607648"/>
              <a:gd name="connsiteY24" fmla="*/ 379657 h 606722"/>
              <a:gd name="connsiteX25" fmla="*/ 363058 w 607648"/>
              <a:gd name="connsiteY25" fmla="*/ 376724 h 606722"/>
              <a:gd name="connsiteX26" fmla="*/ 363058 w 607648"/>
              <a:gd name="connsiteY26" fmla="*/ 362505 h 606722"/>
              <a:gd name="connsiteX27" fmla="*/ 394655 w 607648"/>
              <a:gd name="connsiteY27" fmla="*/ 330955 h 606722"/>
              <a:gd name="connsiteX28" fmla="*/ 214417 w 607648"/>
              <a:gd name="connsiteY28" fmla="*/ 305627 h 606722"/>
              <a:gd name="connsiteX29" fmla="*/ 214417 w 607648"/>
              <a:gd name="connsiteY29" fmla="*/ 336110 h 606722"/>
              <a:gd name="connsiteX30" fmla="*/ 229637 w 607648"/>
              <a:gd name="connsiteY30" fmla="*/ 320824 h 606722"/>
              <a:gd name="connsiteX31" fmla="*/ 312947 w 607648"/>
              <a:gd name="connsiteY31" fmla="*/ 220933 h 606722"/>
              <a:gd name="connsiteX32" fmla="*/ 321136 w 607648"/>
              <a:gd name="connsiteY32" fmla="*/ 229198 h 606722"/>
              <a:gd name="connsiteX33" fmla="*/ 329414 w 607648"/>
              <a:gd name="connsiteY33" fmla="*/ 220933 h 606722"/>
              <a:gd name="connsiteX34" fmla="*/ 400945 w 607648"/>
              <a:gd name="connsiteY34" fmla="*/ 206927 h 606722"/>
              <a:gd name="connsiteX35" fmla="*/ 415182 w 607648"/>
              <a:gd name="connsiteY35" fmla="*/ 206927 h 606722"/>
              <a:gd name="connsiteX36" fmla="*/ 415182 w 607648"/>
              <a:gd name="connsiteY36" fmla="*/ 221147 h 606722"/>
              <a:gd name="connsiteX37" fmla="*/ 213909 w 607648"/>
              <a:gd name="connsiteY37" fmla="*/ 422083 h 606722"/>
              <a:gd name="connsiteX38" fmla="*/ 206791 w 607648"/>
              <a:gd name="connsiteY38" fmla="*/ 425016 h 606722"/>
              <a:gd name="connsiteX39" fmla="*/ 199672 w 607648"/>
              <a:gd name="connsiteY39" fmla="*/ 422083 h 606722"/>
              <a:gd name="connsiteX40" fmla="*/ 199672 w 607648"/>
              <a:gd name="connsiteY40" fmla="*/ 407864 h 606722"/>
              <a:gd name="connsiteX41" fmla="*/ 221004 w 607648"/>
              <a:gd name="connsiteY41" fmla="*/ 129129 h 606722"/>
              <a:gd name="connsiteX42" fmla="*/ 292743 w 607648"/>
              <a:gd name="connsiteY42" fmla="*/ 200848 h 606722"/>
              <a:gd name="connsiteX43" fmla="*/ 353623 w 607648"/>
              <a:gd name="connsiteY43" fmla="*/ 200848 h 606722"/>
              <a:gd name="connsiteX44" fmla="*/ 362880 w 607648"/>
              <a:gd name="connsiteY44" fmla="*/ 206980 h 606722"/>
              <a:gd name="connsiteX45" fmla="*/ 360744 w 607648"/>
              <a:gd name="connsiteY45" fmla="*/ 218000 h 606722"/>
              <a:gd name="connsiteX46" fmla="*/ 328346 w 607648"/>
              <a:gd name="connsiteY46" fmla="*/ 250438 h 606722"/>
              <a:gd name="connsiteX47" fmla="*/ 328257 w 607648"/>
              <a:gd name="connsiteY47" fmla="*/ 250438 h 606722"/>
              <a:gd name="connsiteX48" fmla="*/ 328168 w 607648"/>
              <a:gd name="connsiteY48" fmla="*/ 250527 h 606722"/>
              <a:gd name="connsiteX49" fmla="*/ 211480 w 607648"/>
              <a:gd name="connsiteY49" fmla="*/ 367481 h 606722"/>
              <a:gd name="connsiteX50" fmla="*/ 204359 w 607648"/>
              <a:gd name="connsiteY50" fmla="*/ 370414 h 606722"/>
              <a:gd name="connsiteX51" fmla="*/ 200532 w 607648"/>
              <a:gd name="connsiteY51" fmla="*/ 369703 h 606722"/>
              <a:gd name="connsiteX52" fmla="*/ 194301 w 607648"/>
              <a:gd name="connsiteY52" fmla="*/ 360372 h 606722"/>
              <a:gd name="connsiteX53" fmla="*/ 194301 w 607648"/>
              <a:gd name="connsiteY53" fmla="*/ 285542 h 606722"/>
              <a:gd name="connsiteX54" fmla="*/ 127813 w 607648"/>
              <a:gd name="connsiteY54" fmla="*/ 219156 h 606722"/>
              <a:gd name="connsiteX55" fmla="*/ 127813 w 607648"/>
              <a:gd name="connsiteY55" fmla="*/ 544957 h 606722"/>
              <a:gd name="connsiteX56" fmla="*/ 297727 w 607648"/>
              <a:gd name="connsiteY56" fmla="*/ 374769 h 606722"/>
              <a:gd name="connsiteX57" fmla="*/ 297816 w 607648"/>
              <a:gd name="connsiteY57" fmla="*/ 374680 h 606722"/>
              <a:gd name="connsiteX58" fmla="*/ 297905 w 607648"/>
              <a:gd name="connsiteY58" fmla="*/ 374591 h 606722"/>
              <a:gd name="connsiteX59" fmla="*/ 375074 w 607648"/>
              <a:gd name="connsiteY59" fmla="*/ 297273 h 606722"/>
              <a:gd name="connsiteX60" fmla="*/ 375163 w 607648"/>
              <a:gd name="connsiteY60" fmla="*/ 297184 h 606722"/>
              <a:gd name="connsiteX61" fmla="*/ 542851 w 607648"/>
              <a:gd name="connsiteY61" fmla="*/ 129129 h 606722"/>
              <a:gd name="connsiteX62" fmla="*/ 478500 w 607648"/>
              <a:gd name="connsiteY62" fmla="*/ 129129 h 606722"/>
              <a:gd name="connsiteX63" fmla="*/ 478500 w 607648"/>
              <a:gd name="connsiteY63" fmla="*/ 154013 h 606722"/>
              <a:gd name="connsiteX64" fmla="*/ 468442 w 607648"/>
              <a:gd name="connsiteY64" fmla="*/ 164056 h 606722"/>
              <a:gd name="connsiteX65" fmla="*/ 458384 w 607648"/>
              <a:gd name="connsiteY65" fmla="*/ 154013 h 606722"/>
              <a:gd name="connsiteX66" fmla="*/ 458384 w 607648"/>
              <a:gd name="connsiteY66" fmla="*/ 129129 h 606722"/>
              <a:gd name="connsiteX67" fmla="*/ 417352 w 607648"/>
              <a:gd name="connsiteY67" fmla="*/ 129129 h 606722"/>
              <a:gd name="connsiteX68" fmla="*/ 417352 w 607648"/>
              <a:gd name="connsiteY68" fmla="*/ 166366 h 606722"/>
              <a:gd name="connsiteX69" fmla="*/ 407294 w 607648"/>
              <a:gd name="connsiteY69" fmla="*/ 176409 h 606722"/>
              <a:gd name="connsiteX70" fmla="*/ 397237 w 607648"/>
              <a:gd name="connsiteY70" fmla="*/ 166366 h 606722"/>
              <a:gd name="connsiteX71" fmla="*/ 397237 w 607648"/>
              <a:gd name="connsiteY71" fmla="*/ 129129 h 606722"/>
              <a:gd name="connsiteX72" fmla="*/ 356205 w 607648"/>
              <a:gd name="connsiteY72" fmla="*/ 129129 h 606722"/>
              <a:gd name="connsiteX73" fmla="*/ 356205 w 607648"/>
              <a:gd name="connsiteY73" fmla="*/ 154013 h 606722"/>
              <a:gd name="connsiteX74" fmla="*/ 346147 w 607648"/>
              <a:gd name="connsiteY74" fmla="*/ 164056 h 606722"/>
              <a:gd name="connsiteX75" fmla="*/ 336089 w 607648"/>
              <a:gd name="connsiteY75" fmla="*/ 154013 h 606722"/>
              <a:gd name="connsiteX76" fmla="*/ 336089 w 607648"/>
              <a:gd name="connsiteY76" fmla="*/ 129129 h 606722"/>
              <a:gd name="connsiteX77" fmla="*/ 294968 w 607648"/>
              <a:gd name="connsiteY77" fmla="*/ 129129 h 606722"/>
              <a:gd name="connsiteX78" fmla="*/ 294968 w 607648"/>
              <a:gd name="connsiteY78" fmla="*/ 166366 h 606722"/>
              <a:gd name="connsiteX79" fmla="*/ 284910 w 607648"/>
              <a:gd name="connsiteY79" fmla="*/ 176409 h 606722"/>
              <a:gd name="connsiteX80" fmla="*/ 274853 w 607648"/>
              <a:gd name="connsiteY80" fmla="*/ 166366 h 606722"/>
              <a:gd name="connsiteX81" fmla="*/ 274853 w 607648"/>
              <a:gd name="connsiteY81" fmla="*/ 129129 h 606722"/>
              <a:gd name="connsiteX82" fmla="*/ 87493 w 607648"/>
              <a:gd name="connsiteY82" fmla="*/ 24262 h 606722"/>
              <a:gd name="connsiteX83" fmla="*/ 24299 w 607648"/>
              <a:gd name="connsiteY83" fmla="*/ 87360 h 606722"/>
              <a:gd name="connsiteX84" fmla="*/ 243878 w 607648"/>
              <a:gd name="connsiteY84" fmla="*/ 306605 h 606722"/>
              <a:gd name="connsiteX85" fmla="*/ 268355 w 607648"/>
              <a:gd name="connsiteY85" fmla="*/ 282076 h 606722"/>
              <a:gd name="connsiteX86" fmla="*/ 268622 w 607648"/>
              <a:gd name="connsiteY86" fmla="*/ 268213 h 606722"/>
              <a:gd name="connsiteX87" fmla="*/ 300220 w 607648"/>
              <a:gd name="connsiteY87" fmla="*/ 236663 h 606722"/>
              <a:gd name="connsiteX88" fmla="*/ 267198 w 607648"/>
              <a:gd name="connsiteY88" fmla="*/ 203692 h 606722"/>
              <a:gd name="connsiteX89" fmla="*/ 244323 w 607648"/>
              <a:gd name="connsiteY89" fmla="*/ 226532 h 606722"/>
              <a:gd name="connsiteX90" fmla="*/ 237203 w 607648"/>
              <a:gd name="connsiteY90" fmla="*/ 229465 h 606722"/>
              <a:gd name="connsiteX91" fmla="*/ 230082 w 607648"/>
              <a:gd name="connsiteY91" fmla="*/ 226532 h 606722"/>
              <a:gd name="connsiteX92" fmla="*/ 230082 w 607648"/>
              <a:gd name="connsiteY92" fmla="*/ 212313 h 606722"/>
              <a:gd name="connsiteX93" fmla="*/ 252957 w 607648"/>
              <a:gd name="connsiteY93" fmla="*/ 189473 h 606722"/>
              <a:gd name="connsiteX94" fmla="*/ 219936 w 607648"/>
              <a:gd name="connsiteY94" fmla="*/ 156502 h 606722"/>
              <a:gd name="connsiteX95" fmla="*/ 188338 w 607648"/>
              <a:gd name="connsiteY95" fmla="*/ 188051 h 606722"/>
              <a:gd name="connsiteX96" fmla="*/ 181217 w 607648"/>
              <a:gd name="connsiteY96" fmla="*/ 190984 h 606722"/>
              <a:gd name="connsiteX97" fmla="*/ 174097 w 607648"/>
              <a:gd name="connsiteY97" fmla="*/ 188051 h 606722"/>
              <a:gd name="connsiteX98" fmla="*/ 174097 w 607648"/>
              <a:gd name="connsiteY98" fmla="*/ 173832 h 606722"/>
              <a:gd name="connsiteX99" fmla="*/ 205695 w 607648"/>
              <a:gd name="connsiteY99" fmla="*/ 142282 h 606722"/>
              <a:gd name="connsiteX100" fmla="*/ 172762 w 607648"/>
              <a:gd name="connsiteY100" fmla="*/ 109400 h 606722"/>
              <a:gd name="connsiteX101" fmla="*/ 149798 w 607648"/>
              <a:gd name="connsiteY101" fmla="*/ 132240 h 606722"/>
              <a:gd name="connsiteX102" fmla="*/ 142766 w 607648"/>
              <a:gd name="connsiteY102" fmla="*/ 135173 h 606722"/>
              <a:gd name="connsiteX103" fmla="*/ 135646 w 607648"/>
              <a:gd name="connsiteY103" fmla="*/ 132240 h 606722"/>
              <a:gd name="connsiteX104" fmla="*/ 135646 w 607648"/>
              <a:gd name="connsiteY104" fmla="*/ 118021 h 606722"/>
              <a:gd name="connsiteX105" fmla="*/ 158521 w 607648"/>
              <a:gd name="connsiteY105" fmla="*/ 95181 h 606722"/>
              <a:gd name="connsiteX106" fmla="*/ 125499 w 607648"/>
              <a:gd name="connsiteY106" fmla="*/ 62210 h 606722"/>
              <a:gd name="connsiteX107" fmla="*/ 93902 w 607648"/>
              <a:gd name="connsiteY107" fmla="*/ 93759 h 606722"/>
              <a:gd name="connsiteX108" fmla="*/ 86781 w 607648"/>
              <a:gd name="connsiteY108" fmla="*/ 96692 h 606722"/>
              <a:gd name="connsiteX109" fmla="*/ 79661 w 607648"/>
              <a:gd name="connsiteY109" fmla="*/ 93759 h 606722"/>
              <a:gd name="connsiteX110" fmla="*/ 79661 w 607648"/>
              <a:gd name="connsiteY110" fmla="*/ 79539 h 606722"/>
              <a:gd name="connsiteX111" fmla="*/ 111258 w 607648"/>
              <a:gd name="connsiteY111" fmla="*/ 47990 h 606722"/>
              <a:gd name="connsiteX112" fmla="*/ 87493 w 607648"/>
              <a:gd name="connsiteY112" fmla="*/ 0 h 606722"/>
              <a:gd name="connsiteX113" fmla="*/ 94614 w 607648"/>
              <a:gd name="connsiteY113" fmla="*/ 2933 h 606722"/>
              <a:gd name="connsiteX114" fmla="*/ 200888 w 607648"/>
              <a:gd name="connsiteY114" fmla="*/ 109045 h 606722"/>
              <a:gd name="connsiteX115" fmla="*/ 567150 w 607648"/>
              <a:gd name="connsiteY115" fmla="*/ 109045 h 606722"/>
              <a:gd name="connsiteX116" fmla="*/ 576407 w 607648"/>
              <a:gd name="connsiteY116" fmla="*/ 115266 h 606722"/>
              <a:gd name="connsiteX117" fmla="*/ 574271 w 607648"/>
              <a:gd name="connsiteY117" fmla="*/ 126197 h 606722"/>
              <a:gd name="connsiteX118" fmla="*/ 396436 w 607648"/>
              <a:gd name="connsiteY118" fmla="*/ 304294 h 606722"/>
              <a:gd name="connsiteX119" fmla="*/ 604711 w 607648"/>
              <a:gd name="connsiteY119" fmla="*/ 512252 h 606722"/>
              <a:gd name="connsiteX120" fmla="*/ 607648 w 607648"/>
              <a:gd name="connsiteY120" fmla="*/ 519362 h 606722"/>
              <a:gd name="connsiteX121" fmla="*/ 604711 w 607648"/>
              <a:gd name="connsiteY121" fmla="*/ 526471 h 606722"/>
              <a:gd name="connsiteX122" fmla="*/ 599727 w 607648"/>
              <a:gd name="connsiteY122" fmla="*/ 531359 h 606722"/>
              <a:gd name="connsiteX123" fmla="*/ 598214 w 607648"/>
              <a:gd name="connsiteY123" fmla="*/ 533315 h 606722"/>
              <a:gd name="connsiteX124" fmla="*/ 566171 w 607648"/>
              <a:gd name="connsiteY124" fmla="*/ 565308 h 606722"/>
              <a:gd name="connsiteX125" fmla="*/ 564213 w 607648"/>
              <a:gd name="connsiteY125" fmla="*/ 566819 h 606722"/>
              <a:gd name="connsiteX126" fmla="*/ 527275 w 607648"/>
              <a:gd name="connsiteY126" fmla="*/ 603789 h 606722"/>
              <a:gd name="connsiteX127" fmla="*/ 520155 w 607648"/>
              <a:gd name="connsiteY127" fmla="*/ 606722 h 606722"/>
              <a:gd name="connsiteX128" fmla="*/ 513034 w 607648"/>
              <a:gd name="connsiteY128" fmla="*/ 603789 h 606722"/>
              <a:gd name="connsiteX129" fmla="*/ 304937 w 607648"/>
              <a:gd name="connsiteY129" fmla="*/ 396009 h 606722"/>
              <a:gd name="connsiteX130" fmla="*/ 124876 w 607648"/>
              <a:gd name="connsiteY130" fmla="*/ 576328 h 606722"/>
              <a:gd name="connsiteX131" fmla="*/ 117756 w 607648"/>
              <a:gd name="connsiteY131" fmla="*/ 579261 h 606722"/>
              <a:gd name="connsiteX132" fmla="*/ 113928 w 607648"/>
              <a:gd name="connsiteY132" fmla="*/ 578550 h 606722"/>
              <a:gd name="connsiteX133" fmla="*/ 107698 w 607648"/>
              <a:gd name="connsiteY133" fmla="*/ 569218 h 606722"/>
              <a:gd name="connsiteX134" fmla="*/ 107698 w 607648"/>
              <a:gd name="connsiteY134" fmla="*/ 199071 h 606722"/>
              <a:gd name="connsiteX135" fmla="*/ 2937 w 607648"/>
              <a:gd name="connsiteY135" fmla="*/ 94470 h 606722"/>
              <a:gd name="connsiteX136" fmla="*/ 2937 w 607648"/>
              <a:gd name="connsiteY136" fmla="*/ 80250 h 606722"/>
              <a:gd name="connsiteX137" fmla="*/ 80373 w 607648"/>
              <a:gd name="connsiteY137" fmla="*/ 2933 h 606722"/>
              <a:gd name="connsiteX138" fmla="*/ 87493 w 607648"/>
              <a:gd name="connsiteY138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</a:cxnLst>
            <a:rect l="l" t="t" r="r" b="b"/>
            <a:pathLst>
              <a:path w="607648" h="606722">
                <a:moveTo>
                  <a:pt x="382195" y="318513"/>
                </a:moveTo>
                <a:lnTo>
                  <a:pt x="319178" y="381790"/>
                </a:lnTo>
                <a:lnTo>
                  <a:pt x="520155" y="582460"/>
                </a:lnTo>
                <a:lnTo>
                  <a:pt x="583349" y="519362"/>
                </a:lnTo>
                <a:lnTo>
                  <a:pt x="550595" y="486657"/>
                </a:lnTo>
                <a:lnTo>
                  <a:pt x="527631" y="509497"/>
                </a:lnTo>
                <a:cubicBezTo>
                  <a:pt x="525673" y="511452"/>
                  <a:pt x="523092" y="512430"/>
                  <a:pt x="520600" y="512430"/>
                </a:cubicBezTo>
                <a:cubicBezTo>
                  <a:pt x="518019" y="512430"/>
                  <a:pt x="515437" y="511452"/>
                  <a:pt x="513479" y="509497"/>
                </a:cubicBezTo>
                <a:cubicBezTo>
                  <a:pt x="509474" y="505587"/>
                  <a:pt x="509474" y="499188"/>
                  <a:pt x="513479" y="495278"/>
                </a:cubicBezTo>
                <a:lnTo>
                  <a:pt x="536354" y="472438"/>
                </a:lnTo>
                <a:lnTo>
                  <a:pt x="503333" y="439467"/>
                </a:lnTo>
                <a:lnTo>
                  <a:pt x="471735" y="471016"/>
                </a:lnTo>
                <a:cubicBezTo>
                  <a:pt x="469777" y="472971"/>
                  <a:pt x="467196" y="473949"/>
                  <a:pt x="464615" y="473949"/>
                </a:cubicBezTo>
                <a:cubicBezTo>
                  <a:pt x="462033" y="473949"/>
                  <a:pt x="459452" y="472971"/>
                  <a:pt x="457494" y="471016"/>
                </a:cubicBezTo>
                <a:cubicBezTo>
                  <a:pt x="453578" y="467106"/>
                  <a:pt x="453578" y="460707"/>
                  <a:pt x="457494" y="456797"/>
                </a:cubicBezTo>
                <a:lnTo>
                  <a:pt x="489091" y="425247"/>
                </a:lnTo>
                <a:lnTo>
                  <a:pt x="456070" y="392276"/>
                </a:lnTo>
                <a:lnTo>
                  <a:pt x="433195" y="415205"/>
                </a:lnTo>
                <a:cubicBezTo>
                  <a:pt x="431237" y="417160"/>
                  <a:pt x="428656" y="418138"/>
                  <a:pt x="426075" y="418138"/>
                </a:cubicBezTo>
                <a:cubicBezTo>
                  <a:pt x="423494" y="418138"/>
                  <a:pt x="420912" y="417160"/>
                  <a:pt x="418954" y="415205"/>
                </a:cubicBezTo>
                <a:cubicBezTo>
                  <a:pt x="415038" y="411206"/>
                  <a:pt x="415038" y="404896"/>
                  <a:pt x="418954" y="400986"/>
                </a:cubicBezTo>
                <a:lnTo>
                  <a:pt x="441829" y="378057"/>
                </a:lnTo>
                <a:lnTo>
                  <a:pt x="408897" y="345175"/>
                </a:lnTo>
                <a:lnTo>
                  <a:pt x="377299" y="376724"/>
                </a:lnTo>
                <a:cubicBezTo>
                  <a:pt x="375341" y="378679"/>
                  <a:pt x="372760" y="379657"/>
                  <a:pt x="370179" y="379657"/>
                </a:cubicBezTo>
                <a:cubicBezTo>
                  <a:pt x="367597" y="379657"/>
                  <a:pt x="365016" y="378679"/>
                  <a:pt x="363058" y="376724"/>
                </a:cubicBezTo>
                <a:cubicBezTo>
                  <a:pt x="359142" y="372814"/>
                  <a:pt x="359142" y="366415"/>
                  <a:pt x="363058" y="362505"/>
                </a:cubicBezTo>
                <a:lnTo>
                  <a:pt x="394655" y="330955"/>
                </a:lnTo>
                <a:close/>
                <a:moveTo>
                  <a:pt x="214417" y="305627"/>
                </a:moveTo>
                <a:lnTo>
                  <a:pt x="214417" y="336110"/>
                </a:lnTo>
                <a:lnTo>
                  <a:pt x="229637" y="320824"/>
                </a:lnTo>
                <a:close/>
                <a:moveTo>
                  <a:pt x="312947" y="220933"/>
                </a:moveTo>
                <a:lnTo>
                  <a:pt x="321136" y="229198"/>
                </a:lnTo>
                <a:lnTo>
                  <a:pt x="329414" y="220933"/>
                </a:lnTo>
                <a:close/>
                <a:moveTo>
                  <a:pt x="400945" y="206927"/>
                </a:moveTo>
                <a:cubicBezTo>
                  <a:pt x="404860" y="203017"/>
                  <a:pt x="411267" y="203017"/>
                  <a:pt x="415182" y="206927"/>
                </a:cubicBezTo>
                <a:cubicBezTo>
                  <a:pt x="419097" y="210838"/>
                  <a:pt x="419097" y="217147"/>
                  <a:pt x="415182" y="221147"/>
                </a:cubicBezTo>
                <a:lnTo>
                  <a:pt x="213909" y="422083"/>
                </a:lnTo>
                <a:cubicBezTo>
                  <a:pt x="211952" y="424038"/>
                  <a:pt x="209371" y="425016"/>
                  <a:pt x="206791" y="425016"/>
                </a:cubicBezTo>
                <a:cubicBezTo>
                  <a:pt x="204210" y="425016"/>
                  <a:pt x="201719" y="424038"/>
                  <a:pt x="199672" y="422083"/>
                </a:cubicBezTo>
                <a:cubicBezTo>
                  <a:pt x="195757" y="418173"/>
                  <a:pt x="195757" y="411863"/>
                  <a:pt x="199672" y="407864"/>
                </a:cubicBezTo>
                <a:close/>
                <a:moveTo>
                  <a:pt x="221004" y="129129"/>
                </a:moveTo>
                <a:lnTo>
                  <a:pt x="292743" y="200848"/>
                </a:lnTo>
                <a:lnTo>
                  <a:pt x="353623" y="200848"/>
                </a:lnTo>
                <a:cubicBezTo>
                  <a:pt x="357629" y="200848"/>
                  <a:pt x="361367" y="203248"/>
                  <a:pt x="362880" y="206980"/>
                </a:cubicBezTo>
                <a:cubicBezTo>
                  <a:pt x="364482" y="210802"/>
                  <a:pt x="363592" y="215068"/>
                  <a:pt x="360744" y="218000"/>
                </a:cubicBezTo>
                <a:lnTo>
                  <a:pt x="328346" y="250438"/>
                </a:lnTo>
                <a:cubicBezTo>
                  <a:pt x="328346" y="250438"/>
                  <a:pt x="328346" y="250438"/>
                  <a:pt x="328257" y="250438"/>
                </a:cubicBezTo>
                <a:cubicBezTo>
                  <a:pt x="328257" y="250527"/>
                  <a:pt x="328257" y="250527"/>
                  <a:pt x="328168" y="250527"/>
                </a:cubicBezTo>
                <a:lnTo>
                  <a:pt x="211480" y="367481"/>
                </a:lnTo>
                <a:cubicBezTo>
                  <a:pt x="209611" y="369437"/>
                  <a:pt x="207030" y="370414"/>
                  <a:pt x="204359" y="370414"/>
                </a:cubicBezTo>
                <a:cubicBezTo>
                  <a:pt x="203113" y="370414"/>
                  <a:pt x="201778" y="370148"/>
                  <a:pt x="200532" y="369703"/>
                </a:cubicBezTo>
                <a:cubicBezTo>
                  <a:pt x="196794" y="368103"/>
                  <a:pt x="194301" y="364460"/>
                  <a:pt x="194301" y="360372"/>
                </a:cubicBezTo>
                <a:lnTo>
                  <a:pt x="194301" y="285542"/>
                </a:lnTo>
                <a:lnTo>
                  <a:pt x="127813" y="219156"/>
                </a:lnTo>
                <a:lnTo>
                  <a:pt x="127813" y="544957"/>
                </a:lnTo>
                <a:lnTo>
                  <a:pt x="297727" y="374769"/>
                </a:lnTo>
                <a:cubicBezTo>
                  <a:pt x="297727" y="374769"/>
                  <a:pt x="297727" y="374680"/>
                  <a:pt x="297816" y="374680"/>
                </a:cubicBezTo>
                <a:cubicBezTo>
                  <a:pt x="297816" y="374591"/>
                  <a:pt x="297905" y="374591"/>
                  <a:pt x="297905" y="374591"/>
                </a:cubicBezTo>
                <a:lnTo>
                  <a:pt x="375074" y="297273"/>
                </a:lnTo>
                <a:cubicBezTo>
                  <a:pt x="375074" y="297184"/>
                  <a:pt x="375074" y="297184"/>
                  <a:pt x="375163" y="297184"/>
                </a:cubicBezTo>
                <a:lnTo>
                  <a:pt x="542851" y="129129"/>
                </a:lnTo>
                <a:lnTo>
                  <a:pt x="478500" y="129129"/>
                </a:lnTo>
                <a:lnTo>
                  <a:pt x="478500" y="154013"/>
                </a:lnTo>
                <a:cubicBezTo>
                  <a:pt x="478500" y="159612"/>
                  <a:pt x="474049" y="164056"/>
                  <a:pt x="468442" y="164056"/>
                </a:cubicBezTo>
                <a:cubicBezTo>
                  <a:pt x="462924" y="164056"/>
                  <a:pt x="458384" y="159612"/>
                  <a:pt x="458384" y="154013"/>
                </a:cubicBezTo>
                <a:lnTo>
                  <a:pt x="458384" y="129129"/>
                </a:lnTo>
                <a:lnTo>
                  <a:pt x="417352" y="129129"/>
                </a:lnTo>
                <a:lnTo>
                  <a:pt x="417352" y="166366"/>
                </a:lnTo>
                <a:cubicBezTo>
                  <a:pt x="417352" y="171876"/>
                  <a:pt x="412902" y="176409"/>
                  <a:pt x="407294" y="176409"/>
                </a:cubicBezTo>
                <a:cubicBezTo>
                  <a:pt x="401776" y="176409"/>
                  <a:pt x="397237" y="171876"/>
                  <a:pt x="397237" y="166366"/>
                </a:cubicBezTo>
                <a:lnTo>
                  <a:pt x="397237" y="129129"/>
                </a:lnTo>
                <a:lnTo>
                  <a:pt x="356205" y="129129"/>
                </a:lnTo>
                <a:lnTo>
                  <a:pt x="356205" y="154013"/>
                </a:lnTo>
                <a:cubicBezTo>
                  <a:pt x="356205" y="159612"/>
                  <a:pt x="351665" y="164056"/>
                  <a:pt x="346147" y="164056"/>
                </a:cubicBezTo>
                <a:cubicBezTo>
                  <a:pt x="340539" y="164056"/>
                  <a:pt x="336089" y="159612"/>
                  <a:pt x="336089" y="154013"/>
                </a:cubicBezTo>
                <a:lnTo>
                  <a:pt x="336089" y="129129"/>
                </a:lnTo>
                <a:lnTo>
                  <a:pt x="294968" y="129129"/>
                </a:lnTo>
                <a:lnTo>
                  <a:pt x="294968" y="166366"/>
                </a:lnTo>
                <a:cubicBezTo>
                  <a:pt x="294968" y="171876"/>
                  <a:pt x="290518" y="176409"/>
                  <a:pt x="284910" y="176409"/>
                </a:cubicBezTo>
                <a:cubicBezTo>
                  <a:pt x="279392" y="176409"/>
                  <a:pt x="274853" y="171876"/>
                  <a:pt x="274853" y="166366"/>
                </a:cubicBezTo>
                <a:lnTo>
                  <a:pt x="274853" y="129129"/>
                </a:lnTo>
                <a:close/>
                <a:moveTo>
                  <a:pt x="87493" y="24262"/>
                </a:moveTo>
                <a:lnTo>
                  <a:pt x="24299" y="87360"/>
                </a:lnTo>
                <a:lnTo>
                  <a:pt x="243878" y="306605"/>
                </a:lnTo>
                <a:lnTo>
                  <a:pt x="268355" y="282076"/>
                </a:lnTo>
                <a:cubicBezTo>
                  <a:pt x="264706" y="278166"/>
                  <a:pt x="264795" y="272034"/>
                  <a:pt x="268622" y="268213"/>
                </a:cubicBezTo>
                <a:lnTo>
                  <a:pt x="300220" y="236663"/>
                </a:lnTo>
                <a:lnTo>
                  <a:pt x="267198" y="203692"/>
                </a:lnTo>
                <a:lnTo>
                  <a:pt x="244323" y="226532"/>
                </a:lnTo>
                <a:cubicBezTo>
                  <a:pt x="242365" y="228487"/>
                  <a:pt x="239784" y="229465"/>
                  <a:pt x="237203" y="229465"/>
                </a:cubicBezTo>
                <a:cubicBezTo>
                  <a:pt x="234622" y="229465"/>
                  <a:pt x="232040" y="228487"/>
                  <a:pt x="230082" y="226532"/>
                </a:cubicBezTo>
                <a:cubicBezTo>
                  <a:pt x="226166" y="222622"/>
                  <a:pt x="226166" y="216223"/>
                  <a:pt x="230082" y="212313"/>
                </a:cubicBezTo>
                <a:lnTo>
                  <a:pt x="252957" y="189473"/>
                </a:lnTo>
                <a:lnTo>
                  <a:pt x="219936" y="156502"/>
                </a:lnTo>
                <a:lnTo>
                  <a:pt x="188338" y="188051"/>
                </a:lnTo>
                <a:cubicBezTo>
                  <a:pt x="186380" y="190006"/>
                  <a:pt x="183798" y="190984"/>
                  <a:pt x="181217" y="190984"/>
                </a:cubicBezTo>
                <a:cubicBezTo>
                  <a:pt x="178636" y="190984"/>
                  <a:pt x="176055" y="190006"/>
                  <a:pt x="174097" y="188051"/>
                </a:cubicBezTo>
                <a:cubicBezTo>
                  <a:pt x="170180" y="184141"/>
                  <a:pt x="170180" y="177831"/>
                  <a:pt x="174097" y="173832"/>
                </a:cubicBezTo>
                <a:lnTo>
                  <a:pt x="205695" y="142282"/>
                </a:lnTo>
                <a:lnTo>
                  <a:pt x="172762" y="109400"/>
                </a:lnTo>
                <a:lnTo>
                  <a:pt x="149798" y="132240"/>
                </a:lnTo>
                <a:cubicBezTo>
                  <a:pt x="147840" y="134195"/>
                  <a:pt x="145259" y="135173"/>
                  <a:pt x="142766" y="135173"/>
                </a:cubicBezTo>
                <a:cubicBezTo>
                  <a:pt x="140185" y="135173"/>
                  <a:pt x="137604" y="134195"/>
                  <a:pt x="135646" y="132240"/>
                </a:cubicBezTo>
                <a:cubicBezTo>
                  <a:pt x="131641" y="128330"/>
                  <a:pt x="131641" y="121931"/>
                  <a:pt x="135646" y="118021"/>
                </a:cubicBezTo>
                <a:lnTo>
                  <a:pt x="158521" y="95181"/>
                </a:lnTo>
                <a:lnTo>
                  <a:pt x="125499" y="62210"/>
                </a:lnTo>
                <a:lnTo>
                  <a:pt x="93902" y="93759"/>
                </a:lnTo>
                <a:cubicBezTo>
                  <a:pt x="91944" y="95714"/>
                  <a:pt x="89362" y="96692"/>
                  <a:pt x="86781" y="96692"/>
                </a:cubicBezTo>
                <a:cubicBezTo>
                  <a:pt x="84200" y="96692"/>
                  <a:pt x="81619" y="95714"/>
                  <a:pt x="79661" y="93759"/>
                </a:cubicBezTo>
                <a:cubicBezTo>
                  <a:pt x="75744" y="89849"/>
                  <a:pt x="75744" y="83450"/>
                  <a:pt x="79661" y="79539"/>
                </a:cubicBezTo>
                <a:lnTo>
                  <a:pt x="111258" y="47990"/>
                </a:lnTo>
                <a:close/>
                <a:moveTo>
                  <a:pt x="87493" y="0"/>
                </a:moveTo>
                <a:cubicBezTo>
                  <a:pt x="90163" y="0"/>
                  <a:pt x="92745" y="1066"/>
                  <a:pt x="94614" y="2933"/>
                </a:cubicBezTo>
                <a:lnTo>
                  <a:pt x="200888" y="109045"/>
                </a:lnTo>
                <a:lnTo>
                  <a:pt x="567150" y="109045"/>
                </a:lnTo>
                <a:cubicBezTo>
                  <a:pt x="571156" y="109045"/>
                  <a:pt x="574894" y="111444"/>
                  <a:pt x="576407" y="115266"/>
                </a:cubicBezTo>
                <a:cubicBezTo>
                  <a:pt x="578009" y="118998"/>
                  <a:pt x="577119" y="123264"/>
                  <a:pt x="574271" y="126197"/>
                </a:cubicBezTo>
                <a:lnTo>
                  <a:pt x="396436" y="304294"/>
                </a:lnTo>
                <a:lnTo>
                  <a:pt x="604711" y="512252"/>
                </a:lnTo>
                <a:cubicBezTo>
                  <a:pt x="606580" y="514118"/>
                  <a:pt x="607648" y="516696"/>
                  <a:pt x="607648" y="519362"/>
                </a:cubicBezTo>
                <a:cubicBezTo>
                  <a:pt x="607648" y="522028"/>
                  <a:pt x="606580" y="524516"/>
                  <a:pt x="604711" y="526471"/>
                </a:cubicBezTo>
                <a:lnTo>
                  <a:pt x="599727" y="531359"/>
                </a:lnTo>
                <a:cubicBezTo>
                  <a:pt x="599371" y="532070"/>
                  <a:pt x="598837" y="532693"/>
                  <a:pt x="598214" y="533315"/>
                </a:cubicBezTo>
                <a:lnTo>
                  <a:pt x="566171" y="565308"/>
                </a:lnTo>
                <a:cubicBezTo>
                  <a:pt x="565548" y="565930"/>
                  <a:pt x="564925" y="566463"/>
                  <a:pt x="564213" y="566819"/>
                </a:cubicBezTo>
                <a:lnTo>
                  <a:pt x="527275" y="603789"/>
                </a:lnTo>
                <a:cubicBezTo>
                  <a:pt x="525317" y="605744"/>
                  <a:pt x="522736" y="606722"/>
                  <a:pt x="520155" y="606722"/>
                </a:cubicBezTo>
                <a:cubicBezTo>
                  <a:pt x="517574" y="606722"/>
                  <a:pt x="514992" y="605744"/>
                  <a:pt x="513034" y="603789"/>
                </a:cubicBezTo>
                <a:lnTo>
                  <a:pt x="304937" y="396009"/>
                </a:lnTo>
                <a:lnTo>
                  <a:pt x="124876" y="576328"/>
                </a:lnTo>
                <a:cubicBezTo>
                  <a:pt x="123007" y="578283"/>
                  <a:pt x="120426" y="579261"/>
                  <a:pt x="117756" y="579261"/>
                </a:cubicBezTo>
                <a:cubicBezTo>
                  <a:pt x="116509" y="579261"/>
                  <a:pt x="115174" y="579083"/>
                  <a:pt x="113928" y="578550"/>
                </a:cubicBezTo>
                <a:cubicBezTo>
                  <a:pt x="110190" y="576950"/>
                  <a:pt x="107698" y="573307"/>
                  <a:pt x="107698" y="569218"/>
                </a:cubicBezTo>
                <a:lnTo>
                  <a:pt x="107698" y="199071"/>
                </a:lnTo>
                <a:lnTo>
                  <a:pt x="2937" y="94470"/>
                </a:lnTo>
                <a:cubicBezTo>
                  <a:pt x="-979" y="90559"/>
                  <a:pt x="-979" y="84161"/>
                  <a:pt x="2937" y="80250"/>
                </a:cubicBezTo>
                <a:lnTo>
                  <a:pt x="80373" y="2933"/>
                </a:lnTo>
                <a:cubicBezTo>
                  <a:pt x="82242" y="1066"/>
                  <a:pt x="84823" y="0"/>
                  <a:pt x="87493" y="0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paint-palette-and-brush_27557">
            <a:extLst>
              <a:ext uri="{FF2B5EF4-FFF2-40B4-BE49-F238E27FC236}">
                <a16:creationId xmlns:a16="http://schemas.microsoft.com/office/drawing/2014/main" id="{1FBE8C12-E4F0-4ED6-9A98-36A990207696}"/>
              </a:ext>
            </a:extLst>
          </p:cNvPr>
          <p:cNvSpPr>
            <a:spLocks noChangeAspect="1"/>
          </p:cNvSpPr>
          <p:nvPr/>
        </p:nvSpPr>
        <p:spPr bwMode="auto">
          <a:xfrm>
            <a:off x="165760" y="1221632"/>
            <a:ext cx="609684" cy="551923"/>
          </a:xfrm>
          <a:custGeom>
            <a:avLst/>
            <a:gdLst>
              <a:gd name="connsiteX0" fmla="*/ 203544 w 605680"/>
              <a:gd name="connsiteY0" fmla="*/ 393040 h 548298"/>
              <a:gd name="connsiteX1" fmla="*/ 155404 w 605680"/>
              <a:gd name="connsiteY1" fmla="*/ 441108 h 548298"/>
              <a:gd name="connsiteX2" fmla="*/ 203544 w 605680"/>
              <a:gd name="connsiteY2" fmla="*/ 489002 h 548298"/>
              <a:gd name="connsiteX3" fmla="*/ 251511 w 605680"/>
              <a:gd name="connsiteY3" fmla="*/ 441108 h 548298"/>
              <a:gd name="connsiteX4" fmla="*/ 203544 w 605680"/>
              <a:gd name="connsiteY4" fmla="*/ 393040 h 548298"/>
              <a:gd name="connsiteX5" fmla="*/ 109182 w 605680"/>
              <a:gd name="connsiteY5" fmla="*/ 297078 h 548298"/>
              <a:gd name="connsiteX6" fmla="*/ 61215 w 605680"/>
              <a:gd name="connsiteY6" fmla="*/ 344972 h 548298"/>
              <a:gd name="connsiteX7" fmla="*/ 109182 w 605680"/>
              <a:gd name="connsiteY7" fmla="*/ 393040 h 548298"/>
              <a:gd name="connsiteX8" fmla="*/ 157322 w 605680"/>
              <a:gd name="connsiteY8" fmla="*/ 344972 h 548298"/>
              <a:gd name="connsiteX9" fmla="*/ 109182 w 605680"/>
              <a:gd name="connsiteY9" fmla="*/ 297078 h 548298"/>
              <a:gd name="connsiteX10" fmla="*/ 449089 w 605680"/>
              <a:gd name="connsiteY10" fmla="*/ 177613 h 548298"/>
              <a:gd name="connsiteX11" fmla="*/ 453101 w 605680"/>
              <a:gd name="connsiteY11" fmla="*/ 181270 h 548298"/>
              <a:gd name="connsiteX12" fmla="*/ 519216 w 605680"/>
              <a:gd name="connsiteY12" fmla="*/ 216796 h 548298"/>
              <a:gd name="connsiteX13" fmla="*/ 461824 w 605680"/>
              <a:gd name="connsiteY13" fmla="*/ 294118 h 548298"/>
              <a:gd name="connsiteX14" fmla="*/ 418212 w 605680"/>
              <a:gd name="connsiteY14" fmla="*/ 311881 h 548298"/>
              <a:gd name="connsiteX15" fmla="*/ 411758 w 605680"/>
              <a:gd name="connsiteY15" fmla="*/ 265210 h 548298"/>
              <a:gd name="connsiteX16" fmla="*/ 136915 w 605680"/>
              <a:gd name="connsiteY16" fmla="*/ 173425 h 548298"/>
              <a:gd name="connsiteX17" fmla="*/ 88949 w 605680"/>
              <a:gd name="connsiteY17" fmla="*/ 221319 h 548298"/>
              <a:gd name="connsiteX18" fmla="*/ 136915 w 605680"/>
              <a:gd name="connsiteY18" fmla="*/ 269387 h 548298"/>
              <a:gd name="connsiteX19" fmla="*/ 185056 w 605680"/>
              <a:gd name="connsiteY19" fmla="*/ 221319 h 548298"/>
              <a:gd name="connsiteX20" fmla="*/ 136915 w 605680"/>
              <a:gd name="connsiteY20" fmla="*/ 173425 h 548298"/>
              <a:gd name="connsiteX21" fmla="*/ 479079 w 605680"/>
              <a:gd name="connsiteY21" fmla="*/ 107118 h 548298"/>
              <a:gd name="connsiteX22" fmla="*/ 499309 w 605680"/>
              <a:gd name="connsiteY22" fmla="*/ 135840 h 548298"/>
              <a:gd name="connsiteX23" fmla="*/ 571858 w 605680"/>
              <a:gd name="connsiteY23" fmla="*/ 145762 h 548298"/>
              <a:gd name="connsiteX24" fmla="*/ 540467 w 605680"/>
              <a:gd name="connsiteY24" fmla="*/ 188061 h 548298"/>
              <a:gd name="connsiteX25" fmla="*/ 461988 w 605680"/>
              <a:gd name="connsiteY25" fmla="*/ 147328 h 548298"/>
              <a:gd name="connsiteX26" fmla="*/ 242266 w 605680"/>
              <a:gd name="connsiteY26" fmla="*/ 90351 h 548298"/>
              <a:gd name="connsiteX27" fmla="*/ 194300 w 605680"/>
              <a:gd name="connsiteY27" fmla="*/ 138245 h 548298"/>
              <a:gd name="connsiteX28" fmla="*/ 242266 w 605680"/>
              <a:gd name="connsiteY28" fmla="*/ 186313 h 548298"/>
              <a:gd name="connsiteX29" fmla="*/ 290407 w 605680"/>
              <a:gd name="connsiteY29" fmla="*/ 138245 h 548298"/>
              <a:gd name="connsiteX30" fmla="*/ 242266 w 605680"/>
              <a:gd name="connsiteY30" fmla="*/ 90351 h 548298"/>
              <a:gd name="connsiteX31" fmla="*/ 305846 w 605680"/>
              <a:gd name="connsiteY31" fmla="*/ 28897 h 548298"/>
              <a:gd name="connsiteX32" fmla="*/ 465353 w 605680"/>
              <a:gd name="connsiteY32" fmla="*/ 97840 h 548298"/>
              <a:gd name="connsiteX33" fmla="*/ 448783 w 605680"/>
              <a:gd name="connsiteY33" fmla="*/ 136852 h 548298"/>
              <a:gd name="connsiteX34" fmla="*/ 408317 w 605680"/>
              <a:gd name="connsiteY34" fmla="*/ 231594 h 548298"/>
              <a:gd name="connsiteX35" fmla="*/ 393491 w 605680"/>
              <a:gd name="connsiteY35" fmla="*/ 258589 h 548298"/>
              <a:gd name="connsiteX36" fmla="*/ 416864 w 605680"/>
              <a:gd name="connsiteY36" fmla="*/ 333129 h 548298"/>
              <a:gd name="connsiteX37" fmla="*/ 467272 w 605680"/>
              <a:gd name="connsiteY37" fmla="*/ 311185 h 548298"/>
              <a:gd name="connsiteX38" fmla="*/ 483319 w 605680"/>
              <a:gd name="connsiteY38" fmla="*/ 295162 h 548298"/>
              <a:gd name="connsiteX39" fmla="*/ 530587 w 605680"/>
              <a:gd name="connsiteY39" fmla="*/ 231594 h 548298"/>
              <a:gd name="connsiteX40" fmla="*/ 525180 w 605680"/>
              <a:gd name="connsiteY40" fmla="*/ 318500 h 548298"/>
              <a:gd name="connsiteX41" fmla="*/ 379363 w 605680"/>
              <a:gd name="connsiteY41" fmla="*/ 415855 h 548298"/>
              <a:gd name="connsiteX42" fmla="*/ 346920 w 605680"/>
              <a:gd name="connsiteY42" fmla="*/ 431529 h 548298"/>
              <a:gd name="connsiteX43" fmla="*/ 79007 w 605680"/>
              <a:gd name="connsiteY43" fmla="*/ 485867 h 548298"/>
              <a:gd name="connsiteX44" fmla="*/ 231801 w 605680"/>
              <a:gd name="connsiteY44" fmla="*/ 33052 h 548298"/>
              <a:gd name="connsiteX45" fmla="*/ 305846 w 605680"/>
              <a:gd name="connsiteY45" fmla="*/ 28897 h 548298"/>
              <a:gd name="connsiteX46" fmla="*/ 590540 w 605680"/>
              <a:gd name="connsiteY46" fmla="*/ 0 h 548298"/>
              <a:gd name="connsiteX47" fmla="*/ 602576 w 605680"/>
              <a:gd name="connsiteY47" fmla="*/ 90717 h 548298"/>
              <a:gd name="connsiteX48" fmla="*/ 588970 w 605680"/>
              <a:gd name="connsiteY48" fmla="*/ 121711 h 548298"/>
              <a:gd name="connsiteX49" fmla="*/ 505063 w 605680"/>
              <a:gd name="connsiteY49" fmla="*/ 129024 h 548298"/>
              <a:gd name="connsiteX50" fmla="*/ 497736 w 605680"/>
              <a:gd name="connsiteY50" fmla="*/ 45098 h 548298"/>
              <a:gd name="connsiteX51" fmla="*/ 501399 w 605680"/>
              <a:gd name="connsiteY51" fmla="*/ 41093 h 548298"/>
              <a:gd name="connsiteX52" fmla="*/ 501225 w 605680"/>
              <a:gd name="connsiteY52" fmla="*/ 40919 h 548298"/>
              <a:gd name="connsiteX53" fmla="*/ 555651 w 605680"/>
              <a:gd name="connsiteY53" fmla="*/ 8880 h 548298"/>
              <a:gd name="connsiteX54" fmla="*/ 590540 w 605680"/>
              <a:gd name="connsiteY54" fmla="*/ 0 h 548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605680" h="548298">
                <a:moveTo>
                  <a:pt x="203544" y="393040"/>
                </a:moveTo>
                <a:cubicBezTo>
                  <a:pt x="177032" y="393040"/>
                  <a:pt x="155404" y="414462"/>
                  <a:pt x="155404" y="441108"/>
                </a:cubicBezTo>
                <a:cubicBezTo>
                  <a:pt x="155404" y="467580"/>
                  <a:pt x="177032" y="489002"/>
                  <a:pt x="203544" y="489002"/>
                </a:cubicBezTo>
                <a:cubicBezTo>
                  <a:pt x="230057" y="489002"/>
                  <a:pt x="251511" y="467580"/>
                  <a:pt x="251511" y="441108"/>
                </a:cubicBezTo>
                <a:cubicBezTo>
                  <a:pt x="251511" y="414462"/>
                  <a:pt x="230057" y="393040"/>
                  <a:pt x="203544" y="393040"/>
                </a:cubicBezTo>
                <a:close/>
                <a:moveTo>
                  <a:pt x="109182" y="297078"/>
                </a:moveTo>
                <a:cubicBezTo>
                  <a:pt x="82669" y="297078"/>
                  <a:pt x="61215" y="318500"/>
                  <a:pt x="61215" y="344972"/>
                </a:cubicBezTo>
                <a:cubicBezTo>
                  <a:pt x="61215" y="371444"/>
                  <a:pt x="82669" y="393040"/>
                  <a:pt x="109182" y="393040"/>
                </a:cubicBezTo>
                <a:cubicBezTo>
                  <a:pt x="135694" y="393040"/>
                  <a:pt x="157322" y="371444"/>
                  <a:pt x="157322" y="344972"/>
                </a:cubicBezTo>
                <a:cubicBezTo>
                  <a:pt x="157322" y="318500"/>
                  <a:pt x="135694" y="297078"/>
                  <a:pt x="109182" y="297078"/>
                </a:cubicBezTo>
                <a:close/>
                <a:moveTo>
                  <a:pt x="449089" y="177613"/>
                </a:moveTo>
                <a:cubicBezTo>
                  <a:pt x="450310" y="178832"/>
                  <a:pt x="451706" y="180051"/>
                  <a:pt x="453101" y="181270"/>
                </a:cubicBezTo>
                <a:cubicBezTo>
                  <a:pt x="468453" y="194157"/>
                  <a:pt x="492526" y="210701"/>
                  <a:pt x="519216" y="216796"/>
                </a:cubicBezTo>
                <a:lnTo>
                  <a:pt x="461824" y="294118"/>
                </a:lnTo>
                <a:cubicBezTo>
                  <a:pt x="449438" y="310836"/>
                  <a:pt x="430075" y="318673"/>
                  <a:pt x="418212" y="311881"/>
                </a:cubicBezTo>
                <a:cubicBezTo>
                  <a:pt x="406525" y="305089"/>
                  <a:pt x="403559" y="284192"/>
                  <a:pt x="411758" y="265210"/>
                </a:cubicBezTo>
                <a:close/>
                <a:moveTo>
                  <a:pt x="136915" y="173425"/>
                </a:moveTo>
                <a:cubicBezTo>
                  <a:pt x="110403" y="173425"/>
                  <a:pt x="88949" y="194847"/>
                  <a:pt x="88949" y="221319"/>
                </a:cubicBezTo>
                <a:cubicBezTo>
                  <a:pt x="88949" y="247791"/>
                  <a:pt x="110403" y="269387"/>
                  <a:pt x="136915" y="269387"/>
                </a:cubicBezTo>
                <a:cubicBezTo>
                  <a:pt x="163427" y="269387"/>
                  <a:pt x="185056" y="247791"/>
                  <a:pt x="185056" y="221319"/>
                </a:cubicBezTo>
                <a:cubicBezTo>
                  <a:pt x="185056" y="194847"/>
                  <a:pt x="163427" y="173425"/>
                  <a:pt x="136915" y="173425"/>
                </a:cubicBezTo>
                <a:close/>
                <a:moveTo>
                  <a:pt x="479079" y="107118"/>
                </a:moveTo>
                <a:cubicBezTo>
                  <a:pt x="483090" y="117910"/>
                  <a:pt x="489892" y="127832"/>
                  <a:pt x="499309" y="135840"/>
                </a:cubicBezTo>
                <a:cubicBezTo>
                  <a:pt x="520237" y="153247"/>
                  <a:pt x="548489" y="156206"/>
                  <a:pt x="571858" y="145762"/>
                </a:cubicBezTo>
                <a:lnTo>
                  <a:pt x="540467" y="188061"/>
                </a:lnTo>
                <a:cubicBezTo>
                  <a:pt x="510296" y="188409"/>
                  <a:pt x="477161" y="162298"/>
                  <a:pt x="461988" y="147328"/>
                </a:cubicBezTo>
                <a:close/>
                <a:moveTo>
                  <a:pt x="242266" y="90351"/>
                </a:moveTo>
                <a:cubicBezTo>
                  <a:pt x="215754" y="90351"/>
                  <a:pt x="194300" y="111773"/>
                  <a:pt x="194300" y="138245"/>
                </a:cubicBezTo>
                <a:cubicBezTo>
                  <a:pt x="194300" y="164717"/>
                  <a:pt x="215754" y="186313"/>
                  <a:pt x="242266" y="186313"/>
                </a:cubicBezTo>
                <a:cubicBezTo>
                  <a:pt x="268953" y="186313"/>
                  <a:pt x="290407" y="164717"/>
                  <a:pt x="290407" y="138245"/>
                </a:cubicBezTo>
                <a:cubicBezTo>
                  <a:pt x="290407" y="111773"/>
                  <a:pt x="268779" y="90351"/>
                  <a:pt x="242266" y="90351"/>
                </a:cubicBezTo>
                <a:close/>
                <a:moveTo>
                  <a:pt x="305846" y="28897"/>
                </a:moveTo>
                <a:cubicBezTo>
                  <a:pt x="374664" y="32824"/>
                  <a:pt x="427809" y="59699"/>
                  <a:pt x="465353" y="97840"/>
                </a:cubicBezTo>
                <a:lnTo>
                  <a:pt x="448783" y="136852"/>
                </a:lnTo>
                <a:lnTo>
                  <a:pt x="408317" y="231594"/>
                </a:lnTo>
                <a:cubicBezTo>
                  <a:pt x="402212" y="239083"/>
                  <a:pt x="396979" y="248139"/>
                  <a:pt x="393491" y="258589"/>
                </a:cubicBezTo>
                <a:cubicBezTo>
                  <a:pt x="382502" y="292028"/>
                  <a:pt x="392968" y="325466"/>
                  <a:pt x="416864" y="333129"/>
                </a:cubicBezTo>
                <a:cubicBezTo>
                  <a:pt x="434131" y="338876"/>
                  <a:pt x="453667" y="329472"/>
                  <a:pt x="467272" y="311185"/>
                </a:cubicBezTo>
                <a:cubicBezTo>
                  <a:pt x="473202" y="306831"/>
                  <a:pt x="478784" y="301432"/>
                  <a:pt x="483319" y="295162"/>
                </a:cubicBezTo>
                <a:lnTo>
                  <a:pt x="530587" y="231594"/>
                </a:lnTo>
                <a:cubicBezTo>
                  <a:pt x="534599" y="261550"/>
                  <a:pt x="532855" y="291331"/>
                  <a:pt x="525180" y="318500"/>
                </a:cubicBezTo>
                <a:cubicBezTo>
                  <a:pt x="497621" y="415681"/>
                  <a:pt x="418259" y="420035"/>
                  <a:pt x="379363" y="415855"/>
                </a:cubicBezTo>
                <a:cubicBezTo>
                  <a:pt x="367153" y="414636"/>
                  <a:pt x="352850" y="420906"/>
                  <a:pt x="346920" y="431529"/>
                </a:cubicBezTo>
                <a:cubicBezTo>
                  <a:pt x="293547" y="525575"/>
                  <a:pt x="219766" y="610391"/>
                  <a:pt x="79007" y="485867"/>
                </a:cubicBezTo>
                <a:cubicBezTo>
                  <a:pt x="-71346" y="352983"/>
                  <a:pt x="167" y="69974"/>
                  <a:pt x="231801" y="33052"/>
                </a:cubicBezTo>
                <a:cubicBezTo>
                  <a:pt x="258226" y="28829"/>
                  <a:pt x="282907" y="27588"/>
                  <a:pt x="305846" y="28897"/>
                </a:cubicBezTo>
                <a:close/>
                <a:moveTo>
                  <a:pt x="590540" y="0"/>
                </a:moveTo>
                <a:cubicBezTo>
                  <a:pt x="590540" y="0"/>
                  <a:pt x="613915" y="36566"/>
                  <a:pt x="602576" y="90717"/>
                </a:cubicBezTo>
                <a:cubicBezTo>
                  <a:pt x="601181" y="101687"/>
                  <a:pt x="596645" y="112483"/>
                  <a:pt x="588970" y="121711"/>
                </a:cubicBezTo>
                <a:cubicBezTo>
                  <a:pt x="567862" y="146785"/>
                  <a:pt x="530357" y="150093"/>
                  <a:pt x="505063" y="129024"/>
                </a:cubicBezTo>
                <a:cubicBezTo>
                  <a:pt x="479768" y="107781"/>
                  <a:pt x="476454" y="70345"/>
                  <a:pt x="497736" y="45098"/>
                </a:cubicBezTo>
                <a:cubicBezTo>
                  <a:pt x="498957" y="43705"/>
                  <a:pt x="500178" y="42312"/>
                  <a:pt x="501399" y="41093"/>
                </a:cubicBezTo>
                <a:lnTo>
                  <a:pt x="501225" y="40919"/>
                </a:lnTo>
                <a:cubicBezTo>
                  <a:pt x="501225" y="40919"/>
                  <a:pt x="524600" y="10796"/>
                  <a:pt x="555651" y="8880"/>
                </a:cubicBezTo>
                <a:cubicBezTo>
                  <a:pt x="586876" y="6791"/>
                  <a:pt x="590540" y="0"/>
                  <a:pt x="590540" y="0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fountain-pen-close-up_16941">
            <a:extLst>
              <a:ext uri="{FF2B5EF4-FFF2-40B4-BE49-F238E27FC236}">
                <a16:creationId xmlns:a16="http://schemas.microsoft.com/office/drawing/2014/main" id="{40EF108A-FCF5-48D2-801E-B8A91CD47674}"/>
              </a:ext>
            </a:extLst>
          </p:cNvPr>
          <p:cNvSpPr>
            <a:spLocks noChangeAspect="1"/>
          </p:cNvSpPr>
          <p:nvPr/>
        </p:nvSpPr>
        <p:spPr bwMode="auto">
          <a:xfrm>
            <a:off x="10327529" y="280391"/>
            <a:ext cx="588447" cy="609685"/>
          </a:xfrm>
          <a:custGeom>
            <a:avLst/>
            <a:gdLst>
              <a:gd name="connsiteX0" fmla="*/ 231093 w 584535"/>
              <a:gd name="connsiteY0" fmla="*/ 221335 h 605631"/>
              <a:gd name="connsiteX1" fmla="*/ 258806 w 584535"/>
              <a:gd name="connsiteY1" fmla="*/ 260395 h 605631"/>
              <a:gd name="connsiteX2" fmla="*/ 261251 w 584535"/>
              <a:gd name="connsiteY2" fmla="*/ 275313 h 605631"/>
              <a:gd name="connsiteX3" fmla="*/ 256497 w 584535"/>
              <a:gd name="connsiteY3" fmla="*/ 307185 h 605631"/>
              <a:gd name="connsiteX4" fmla="*/ 196181 w 584535"/>
              <a:gd name="connsiteY4" fmla="*/ 302845 h 605631"/>
              <a:gd name="connsiteX5" fmla="*/ 162355 w 584535"/>
              <a:gd name="connsiteY5" fmla="*/ 350313 h 605631"/>
              <a:gd name="connsiteX6" fmla="*/ 138174 w 584535"/>
              <a:gd name="connsiteY6" fmla="*/ 337700 h 605631"/>
              <a:gd name="connsiteX7" fmla="*/ 130974 w 584535"/>
              <a:gd name="connsiteY7" fmla="*/ 332411 h 605631"/>
              <a:gd name="connsiteX8" fmla="*/ 119563 w 584535"/>
              <a:gd name="connsiteY8" fmla="*/ 318984 h 605631"/>
              <a:gd name="connsiteX9" fmla="*/ 108967 w 584535"/>
              <a:gd name="connsiteY9" fmla="*/ 278704 h 605631"/>
              <a:gd name="connsiteX10" fmla="*/ 150808 w 584535"/>
              <a:gd name="connsiteY10" fmla="*/ 239644 h 605631"/>
              <a:gd name="connsiteX11" fmla="*/ 231093 w 584535"/>
              <a:gd name="connsiteY11" fmla="*/ 221335 h 605631"/>
              <a:gd name="connsiteX12" fmla="*/ 562095 w 584535"/>
              <a:gd name="connsiteY12" fmla="*/ 196204 h 605631"/>
              <a:gd name="connsiteX13" fmla="*/ 571666 w 584535"/>
              <a:gd name="connsiteY13" fmla="*/ 213752 h 605631"/>
              <a:gd name="connsiteX14" fmla="*/ 545718 w 584535"/>
              <a:gd name="connsiteY14" fmla="*/ 311413 h 605631"/>
              <a:gd name="connsiteX15" fmla="*/ 515287 w 584535"/>
              <a:gd name="connsiteY15" fmla="*/ 379911 h 605631"/>
              <a:gd name="connsiteX16" fmla="*/ 567047 w 584535"/>
              <a:gd name="connsiteY16" fmla="*/ 408124 h 605631"/>
              <a:gd name="connsiteX17" fmla="*/ 441655 w 584535"/>
              <a:gd name="connsiteY17" fmla="*/ 529928 h 605631"/>
              <a:gd name="connsiteX18" fmla="*/ 564738 w 584535"/>
              <a:gd name="connsiteY18" fmla="*/ 575503 h 605631"/>
              <a:gd name="connsiteX19" fmla="*/ 561885 w 584535"/>
              <a:gd name="connsiteY19" fmla="*/ 592322 h 605631"/>
              <a:gd name="connsiteX20" fmla="*/ 376582 w 584535"/>
              <a:gd name="connsiteY20" fmla="*/ 599104 h 605631"/>
              <a:gd name="connsiteX21" fmla="*/ 340581 w 584535"/>
              <a:gd name="connsiteY21" fmla="*/ 579708 h 605631"/>
              <a:gd name="connsiteX22" fmla="*/ 341804 w 584535"/>
              <a:gd name="connsiteY22" fmla="*/ 579843 h 605631"/>
              <a:gd name="connsiteX23" fmla="*/ 285425 w 584535"/>
              <a:gd name="connsiteY23" fmla="*/ 452749 h 605631"/>
              <a:gd name="connsiteX24" fmla="*/ 285425 w 584535"/>
              <a:gd name="connsiteY24" fmla="*/ 435659 h 605631"/>
              <a:gd name="connsiteX25" fmla="*/ 267764 w 584535"/>
              <a:gd name="connsiteY25" fmla="*/ 425350 h 605631"/>
              <a:gd name="connsiteX26" fmla="*/ 264232 w 584535"/>
              <a:gd name="connsiteY26" fmla="*/ 445560 h 605631"/>
              <a:gd name="connsiteX27" fmla="*/ 276051 w 584535"/>
              <a:gd name="connsiteY27" fmla="*/ 456276 h 605631"/>
              <a:gd name="connsiteX28" fmla="*/ 335147 w 584535"/>
              <a:gd name="connsiteY28" fmla="*/ 588389 h 605631"/>
              <a:gd name="connsiteX29" fmla="*/ 325773 w 584535"/>
              <a:gd name="connsiteY29" fmla="*/ 583506 h 605631"/>
              <a:gd name="connsiteX30" fmla="*/ 228231 w 584535"/>
              <a:gd name="connsiteY30" fmla="*/ 509853 h 605631"/>
              <a:gd name="connsiteX31" fmla="*/ 217635 w 584535"/>
              <a:gd name="connsiteY31" fmla="*/ 502258 h 605631"/>
              <a:gd name="connsiteX32" fmla="*/ 163565 w 584535"/>
              <a:gd name="connsiteY32" fmla="*/ 343017 h 605631"/>
              <a:gd name="connsiteX33" fmla="*/ 193181 w 584535"/>
              <a:gd name="connsiteY33" fmla="*/ 309242 h 605631"/>
              <a:gd name="connsiteX34" fmla="*/ 254994 w 584535"/>
              <a:gd name="connsiteY34" fmla="*/ 310463 h 605631"/>
              <a:gd name="connsiteX35" fmla="*/ 340717 w 584535"/>
              <a:gd name="connsiteY35" fmla="*/ 463736 h 605631"/>
              <a:gd name="connsiteX36" fmla="*/ 340717 w 584535"/>
              <a:gd name="connsiteY36" fmla="*/ 490999 h 605631"/>
              <a:gd name="connsiteX37" fmla="*/ 345879 w 584535"/>
              <a:gd name="connsiteY37" fmla="*/ 576859 h 605631"/>
              <a:gd name="connsiteX38" fmla="*/ 345879 w 584535"/>
              <a:gd name="connsiteY38" fmla="*/ 580250 h 605631"/>
              <a:gd name="connsiteX39" fmla="*/ 538382 w 584535"/>
              <a:gd name="connsiteY39" fmla="*/ 579572 h 605631"/>
              <a:gd name="connsiteX40" fmla="*/ 414349 w 584535"/>
              <a:gd name="connsiteY40" fmla="*/ 536710 h 605631"/>
              <a:gd name="connsiteX41" fmla="*/ 414892 w 584535"/>
              <a:gd name="connsiteY41" fmla="*/ 521111 h 605631"/>
              <a:gd name="connsiteX42" fmla="*/ 538654 w 584535"/>
              <a:gd name="connsiteY42" fmla="*/ 466042 h 605631"/>
              <a:gd name="connsiteX43" fmla="*/ 483226 w 584535"/>
              <a:gd name="connsiteY43" fmla="*/ 376927 h 605631"/>
              <a:gd name="connsiteX44" fmla="*/ 480917 w 584535"/>
              <a:gd name="connsiteY44" fmla="*/ 335150 h 605631"/>
              <a:gd name="connsiteX45" fmla="*/ 562972 w 584535"/>
              <a:gd name="connsiteY45" fmla="*/ 201002 h 605631"/>
              <a:gd name="connsiteX46" fmla="*/ 562095 w 584535"/>
              <a:gd name="connsiteY46" fmla="*/ 196204 h 605631"/>
              <a:gd name="connsiteX47" fmla="*/ 135269 w 584535"/>
              <a:gd name="connsiteY47" fmla="*/ 1806 h 605631"/>
              <a:gd name="connsiteX48" fmla="*/ 155716 w 584535"/>
              <a:gd name="connsiteY48" fmla="*/ 20464 h 605631"/>
              <a:gd name="connsiteX49" fmla="*/ 209391 w 584535"/>
              <a:gd name="connsiteY49" fmla="*/ 179698 h 605631"/>
              <a:gd name="connsiteX50" fmla="*/ 226105 w 584535"/>
              <a:gd name="connsiteY50" fmla="*/ 211572 h 605631"/>
              <a:gd name="connsiteX51" fmla="*/ 145796 w 584535"/>
              <a:gd name="connsiteY51" fmla="*/ 229747 h 605631"/>
              <a:gd name="connsiteX52" fmla="*/ 103943 w 584535"/>
              <a:gd name="connsiteY52" fmla="*/ 268810 h 605631"/>
              <a:gd name="connsiteX53" fmla="*/ 99866 w 584535"/>
              <a:gd name="connsiteY53" fmla="*/ 255925 h 605631"/>
              <a:gd name="connsiteX54" fmla="*/ 52850 w 584535"/>
              <a:gd name="connsiteY54" fmla="*/ 171560 h 605631"/>
              <a:gd name="connsiteX55" fmla="*/ 1349 w 584535"/>
              <a:gd name="connsiteY55" fmla="*/ 84483 h 605631"/>
              <a:gd name="connsiteX56" fmla="*/ 37087 w 584535"/>
              <a:gd name="connsiteY56" fmla="*/ 29959 h 605631"/>
              <a:gd name="connsiteX57" fmla="*/ 135269 w 584535"/>
              <a:gd name="connsiteY57" fmla="*/ 1806 h 605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584535" h="605631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9" name="paper-aeroplane-shape_18344">
            <a:extLst>
              <a:ext uri="{FF2B5EF4-FFF2-40B4-BE49-F238E27FC236}">
                <a16:creationId xmlns:a16="http://schemas.microsoft.com/office/drawing/2014/main" id="{BB25E111-87C1-40CE-A21A-72F05E1D1305}"/>
              </a:ext>
            </a:extLst>
          </p:cNvPr>
          <p:cNvSpPr>
            <a:spLocks noChangeAspect="1"/>
          </p:cNvSpPr>
          <p:nvPr/>
        </p:nvSpPr>
        <p:spPr bwMode="auto">
          <a:xfrm rot="16570500" flipV="1">
            <a:off x="3949423" y="5888768"/>
            <a:ext cx="586846" cy="609685"/>
          </a:xfrm>
          <a:custGeom>
            <a:avLst/>
            <a:gdLst>
              <a:gd name="connsiteX0" fmla="*/ 252617 w 585586"/>
              <a:gd name="connsiteY0" fmla="*/ 479831 h 608375"/>
              <a:gd name="connsiteX1" fmla="*/ 261886 w 585586"/>
              <a:gd name="connsiteY1" fmla="*/ 483766 h 608375"/>
              <a:gd name="connsiteX2" fmla="*/ 265725 w 585586"/>
              <a:gd name="connsiteY2" fmla="*/ 493071 h 608375"/>
              <a:gd name="connsiteX3" fmla="*/ 261888 w 585586"/>
              <a:gd name="connsiteY3" fmla="*/ 502371 h 608375"/>
              <a:gd name="connsiteX4" fmla="*/ 250824 w 585586"/>
              <a:gd name="connsiteY4" fmla="*/ 513294 h 608375"/>
              <a:gd name="connsiteX5" fmla="*/ 250825 w 585586"/>
              <a:gd name="connsiteY5" fmla="*/ 513295 h 608375"/>
              <a:gd name="connsiteX6" fmla="*/ 250796 w 585586"/>
              <a:gd name="connsiteY6" fmla="*/ 513324 h 608375"/>
              <a:gd name="connsiteX7" fmla="*/ 235320 w 585586"/>
              <a:gd name="connsiteY7" fmla="*/ 491550 h 608375"/>
              <a:gd name="connsiteX8" fmla="*/ 235350 w 585586"/>
              <a:gd name="connsiteY8" fmla="*/ 491520 h 608375"/>
              <a:gd name="connsiteX9" fmla="*/ 235362 w 585586"/>
              <a:gd name="connsiteY9" fmla="*/ 491537 h 608375"/>
              <a:gd name="connsiteX10" fmla="*/ 243276 w 585586"/>
              <a:gd name="connsiteY10" fmla="*/ 483637 h 608375"/>
              <a:gd name="connsiteX11" fmla="*/ 134866 w 585586"/>
              <a:gd name="connsiteY11" fmla="*/ 417276 h 608375"/>
              <a:gd name="connsiteX12" fmla="*/ 149111 w 585586"/>
              <a:gd name="connsiteY12" fmla="*/ 429433 h 608375"/>
              <a:gd name="connsiteX13" fmla="*/ 160069 w 585586"/>
              <a:gd name="connsiteY13" fmla="*/ 565949 h 608375"/>
              <a:gd name="connsiteX14" fmla="*/ 235312 w 585586"/>
              <a:gd name="connsiteY14" fmla="*/ 491552 h 608375"/>
              <a:gd name="connsiteX15" fmla="*/ 250774 w 585586"/>
              <a:gd name="connsiteY15" fmla="*/ 513312 h 608375"/>
              <a:gd name="connsiteX16" fmla="*/ 158486 w 585586"/>
              <a:gd name="connsiteY16" fmla="*/ 604607 h 608375"/>
              <a:gd name="connsiteX17" fmla="*/ 149233 w 585586"/>
              <a:gd name="connsiteY17" fmla="*/ 608375 h 608375"/>
              <a:gd name="connsiteX18" fmla="*/ 144606 w 585586"/>
              <a:gd name="connsiteY18" fmla="*/ 607524 h 608375"/>
              <a:gd name="connsiteX19" fmla="*/ 136084 w 585586"/>
              <a:gd name="connsiteY19" fmla="*/ 596219 h 608375"/>
              <a:gd name="connsiteX20" fmla="*/ 122813 w 585586"/>
              <a:gd name="connsiteY20" fmla="*/ 431499 h 608375"/>
              <a:gd name="connsiteX21" fmla="*/ 134866 w 585586"/>
              <a:gd name="connsiteY21" fmla="*/ 417276 h 608375"/>
              <a:gd name="connsiteX22" fmla="*/ 352706 w 585586"/>
              <a:gd name="connsiteY22" fmla="*/ 225563 h 608375"/>
              <a:gd name="connsiteX23" fmla="*/ 368535 w 585586"/>
              <a:gd name="connsiteY23" fmla="*/ 227387 h 608375"/>
              <a:gd name="connsiteX24" fmla="*/ 371091 w 585586"/>
              <a:gd name="connsiteY24" fmla="*/ 243069 h 608375"/>
              <a:gd name="connsiteX25" fmla="*/ 272226 w 585586"/>
              <a:gd name="connsiteY25" fmla="*/ 430890 h 608375"/>
              <a:gd name="connsiteX26" fmla="*/ 260538 w 585586"/>
              <a:gd name="connsiteY26" fmla="*/ 437819 h 608375"/>
              <a:gd name="connsiteX27" fmla="*/ 254328 w 585586"/>
              <a:gd name="connsiteY27" fmla="*/ 436360 h 608375"/>
              <a:gd name="connsiteX28" fmla="*/ 248849 w 585586"/>
              <a:gd name="connsiteY28" fmla="*/ 418490 h 608375"/>
              <a:gd name="connsiteX29" fmla="*/ 326286 w 585586"/>
              <a:gd name="connsiteY29" fmla="*/ 271515 h 608375"/>
              <a:gd name="connsiteX30" fmla="*/ 168856 w 585586"/>
              <a:gd name="connsiteY30" fmla="*/ 363420 h 608375"/>
              <a:gd name="connsiteX31" fmla="*/ 150837 w 585586"/>
              <a:gd name="connsiteY31" fmla="*/ 358679 h 608375"/>
              <a:gd name="connsiteX32" fmla="*/ 155585 w 585586"/>
              <a:gd name="connsiteY32" fmla="*/ 340687 h 608375"/>
              <a:gd name="connsiteX33" fmla="*/ 566404 w 585586"/>
              <a:gd name="connsiteY33" fmla="*/ 1455 h 608375"/>
              <a:gd name="connsiteX34" fmla="*/ 581501 w 585586"/>
              <a:gd name="connsiteY34" fmla="*/ 3642 h 608375"/>
              <a:gd name="connsiteX35" fmla="*/ 584423 w 585586"/>
              <a:gd name="connsiteY35" fmla="*/ 18593 h 608375"/>
              <a:gd name="connsiteX36" fmla="*/ 329475 w 585586"/>
              <a:gd name="connsiteY36" fmla="*/ 589748 h 608375"/>
              <a:gd name="connsiteX37" fmla="*/ 318761 w 585586"/>
              <a:gd name="connsiteY37" fmla="*/ 597527 h 608375"/>
              <a:gd name="connsiteX38" fmla="*/ 317422 w 585586"/>
              <a:gd name="connsiteY38" fmla="*/ 597649 h 608375"/>
              <a:gd name="connsiteX39" fmla="*/ 306708 w 585586"/>
              <a:gd name="connsiteY39" fmla="*/ 592058 h 608375"/>
              <a:gd name="connsiteX40" fmla="*/ 250825 w 585586"/>
              <a:gd name="connsiteY40" fmla="*/ 513295 h 608375"/>
              <a:gd name="connsiteX41" fmla="*/ 261886 w 585586"/>
              <a:gd name="connsiteY41" fmla="*/ 502376 h 608375"/>
              <a:gd name="connsiteX42" fmla="*/ 261888 w 585586"/>
              <a:gd name="connsiteY42" fmla="*/ 502371 h 608375"/>
              <a:gd name="connsiteX43" fmla="*/ 261904 w 585586"/>
              <a:gd name="connsiteY43" fmla="*/ 502355 h 608375"/>
              <a:gd name="connsiteX44" fmla="*/ 261904 w 585586"/>
              <a:gd name="connsiteY44" fmla="*/ 483758 h 608375"/>
              <a:gd name="connsiteX45" fmla="*/ 252635 w 585586"/>
              <a:gd name="connsiteY45" fmla="*/ 479823 h 608375"/>
              <a:gd name="connsiteX46" fmla="*/ 252617 w 585586"/>
              <a:gd name="connsiteY46" fmla="*/ 479831 h 608375"/>
              <a:gd name="connsiteX47" fmla="*/ 252609 w 585586"/>
              <a:gd name="connsiteY47" fmla="*/ 479827 h 608375"/>
              <a:gd name="connsiteX48" fmla="*/ 243241 w 585586"/>
              <a:gd name="connsiteY48" fmla="*/ 483644 h 608375"/>
              <a:gd name="connsiteX49" fmla="*/ 235350 w 585586"/>
              <a:gd name="connsiteY49" fmla="*/ 491520 h 608375"/>
              <a:gd name="connsiteX50" fmla="*/ 205898 w 585586"/>
              <a:gd name="connsiteY50" fmla="*/ 449968 h 608375"/>
              <a:gd name="connsiteX51" fmla="*/ 208942 w 585586"/>
              <a:gd name="connsiteY51" fmla="*/ 431614 h 608375"/>
              <a:gd name="connsiteX52" fmla="*/ 227326 w 585586"/>
              <a:gd name="connsiteY52" fmla="*/ 434774 h 608375"/>
              <a:gd name="connsiteX53" fmla="*/ 314865 w 585586"/>
              <a:gd name="connsiteY53" fmla="*/ 557903 h 608375"/>
              <a:gd name="connsiteX54" fmla="*/ 545341 w 585586"/>
              <a:gd name="connsiteY54" fmla="*/ 41565 h 608375"/>
              <a:gd name="connsiteX55" fmla="*/ 39707 w 585586"/>
              <a:gd name="connsiteY55" fmla="*/ 296209 h 608375"/>
              <a:gd name="connsiteX56" fmla="*/ 175947 w 585586"/>
              <a:gd name="connsiteY56" fmla="*/ 383116 h 608375"/>
              <a:gd name="connsiteX57" fmla="*/ 179965 w 585586"/>
              <a:gd name="connsiteY57" fmla="*/ 401348 h 608375"/>
              <a:gd name="connsiteX58" fmla="*/ 161824 w 585586"/>
              <a:gd name="connsiteY58" fmla="*/ 405360 h 608375"/>
              <a:gd name="connsiteX59" fmla="*/ 6104 w 585586"/>
              <a:gd name="connsiteY59" fmla="*/ 305933 h 608375"/>
              <a:gd name="connsiteX60" fmla="*/ 17 w 585586"/>
              <a:gd name="connsiteY60" fmla="*/ 294143 h 608375"/>
              <a:gd name="connsiteX61" fmla="*/ 7200 w 585586"/>
              <a:gd name="connsiteY61" fmla="*/ 283082 h 60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85586" h="608375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425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24" grpId="0" animBg="1"/>
      <p:bldP spid="27" grpId="0" animBg="1"/>
      <p:bldP spid="28" grpId="0" animBg="1"/>
      <p:bldP spid="29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05769DDD-80A4-4C87-A2FE-90124F5EC46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3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434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4E2B15B4-25C9-4EB1-B189-ED05FF501D1B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ED7E7E9E-D1B2-49EF-A17D-9E3C4E79CB20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3E3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ruler_263676">
              <a:extLst>
                <a:ext uri="{FF2B5EF4-FFF2-40B4-BE49-F238E27FC236}">
                  <a16:creationId xmlns:a16="http://schemas.microsoft.com/office/drawing/2014/main" id="{737C35DD-CF5D-41BE-BBE6-2411EF9B890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34725" y="1143465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paint-palette-and-brush_27557">
              <a:extLst>
                <a:ext uri="{FF2B5EF4-FFF2-40B4-BE49-F238E27FC236}">
                  <a16:creationId xmlns:a16="http://schemas.microsoft.com/office/drawing/2014/main" id="{C9D5F584-6E23-4A5F-9C4D-F59EEF5BB2A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35499" y="591077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" name="paper-aeroplane-shape_18344">
              <a:extLst>
                <a:ext uri="{FF2B5EF4-FFF2-40B4-BE49-F238E27FC236}">
                  <a16:creationId xmlns:a16="http://schemas.microsoft.com/office/drawing/2014/main" id="{2279BC62-C6D9-41EC-9329-59B3B859585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603086" y="1142535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" name="fountain-pen-close-up_16941">
              <a:extLst>
                <a:ext uri="{FF2B5EF4-FFF2-40B4-BE49-F238E27FC236}">
                  <a16:creationId xmlns:a16="http://schemas.microsoft.com/office/drawing/2014/main" id="{6EF3E052-4242-4C9C-A7CA-1D87723C0C8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073910" y="533315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" name="ruler_263676">
              <a:extLst>
                <a:ext uri="{FF2B5EF4-FFF2-40B4-BE49-F238E27FC236}">
                  <a16:creationId xmlns:a16="http://schemas.microsoft.com/office/drawing/2014/main" id="{3B318328-5E86-4B44-8646-1225E59C8056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7642643" y="1143465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paint-palette-and-brush_27557">
              <a:extLst>
                <a:ext uri="{FF2B5EF4-FFF2-40B4-BE49-F238E27FC236}">
                  <a16:creationId xmlns:a16="http://schemas.microsoft.com/office/drawing/2014/main" id="{673E2030-C1C7-4A7E-BAC5-842FF3AA5EAC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543417" y="591077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" name="paper-aeroplane-shape_18344">
              <a:extLst>
                <a:ext uri="{FF2B5EF4-FFF2-40B4-BE49-F238E27FC236}">
                  <a16:creationId xmlns:a16="http://schemas.microsoft.com/office/drawing/2014/main" id="{EDD95706-D779-4784-A91F-B0337695494C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10511004" y="1142535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" name="fountain-pen-close-up_16941">
              <a:extLst>
                <a:ext uri="{FF2B5EF4-FFF2-40B4-BE49-F238E27FC236}">
                  <a16:creationId xmlns:a16="http://schemas.microsoft.com/office/drawing/2014/main" id="{D5716545-BF6A-401A-BCD3-A0302283D5F5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8981828" y="533315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ruler_263676">
              <a:extLst>
                <a:ext uri="{FF2B5EF4-FFF2-40B4-BE49-F238E27FC236}">
                  <a16:creationId xmlns:a16="http://schemas.microsoft.com/office/drawing/2014/main" id="{DFFBAD26-F6E3-472D-A38F-7C72F1341EB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66112" y="331988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paint-palette-and-brush_27557">
              <a:extLst>
                <a:ext uri="{FF2B5EF4-FFF2-40B4-BE49-F238E27FC236}">
                  <a16:creationId xmlns:a16="http://schemas.microsoft.com/office/drawing/2014/main" id="{1F991441-EE35-4F0E-9BB8-4BB3DC0B208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339641" y="3652673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paper-aeroplane-shape_18344">
              <a:extLst>
                <a:ext uri="{FF2B5EF4-FFF2-40B4-BE49-F238E27FC236}">
                  <a16:creationId xmlns:a16="http://schemas.microsoft.com/office/drawing/2014/main" id="{19A86ABC-747F-4E5E-9665-9017E3E701A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34473" y="3318950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fountain-pen-close-up_16941">
              <a:extLst>
                <a:ext uri="{FF2B5EF4-FFF2-40B4-BE49-F238E27FC236}">
                  <a16:creationId xmlns:a16="http://schemas.microsoft.com/office/drawing/2014/main" id="{AEBB8D28-E450-414A-BFDA-5B81075440E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193291" y="2709265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ruler_263676">
              <a:extLst>
                <a:ext uri="{FF2B5EF4-FFF2-40B4-BE49-F238E27FC236}">
                  <a16:creationId xmlns:a16="http://schemas.microsoft.com/office/drawing/2014/main" id="{15BBDD18-1CB6-41E5-9B0C-BDD764B33078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7474030" y="331988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" name="paint-palette-and-brush_27557">
              <a:extLst>
                <a:ext uri="{FF2B5EF4-FFF2-40B4-BE49-F238E27FC236}">
                  <a16:creationId xmlns:a16="http://schemas.microsoft.com/office/drawing/2014/main" id="{9B66F099-95A2-4425-B50D-7B9B4331C91D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374804" y="2767492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paper-aeroplane-shape_18344">
              <a:extLst>
                <a:ext uri="{FF2B5EF4-FFF2-40B4-BE49-F238E27FC236}">
                  <a16:creationId xmlns:a16="http://schemas.microsoft.com/office/drawing/2014/main" id="{2E6E7F25-8915-4F8B-A613-D0CFA882315F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34717" y="2644031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" name="fountain-pen-close-up_16941">
              <a:extLst>
                <a:ext uri="{FF2B5EF4-FFF2-40B4-BE49-F238E27FC236}">
                  <a16:creationId xmlns:a16="http://schemas.microsoft.com/office/drawing/2014/main" id="{5CE9A5F5-A034-422B-BB64-7A2BC8098752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2641970" y="2650422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" name="ruler_263676">
              <a:extLst>
                <a:ext uri="{FF2B5EF4-FFF2-40B4-BE49-F238E27FC236}">
                  <a16:creationId xmlns:a16="http://schemas.microsoft.com/office/drawing/2014/main" id="{3E707716-859B-4BC4-921F-27360EB9B72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66112" y="571593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paint-palette-and-brush_27557">
              <a:extLst>
                <a:ext uri="{FF2B5EF4-FFF2-40B4-BE49-F238E27FC236}">
                  <a16:creationId xmlns:a16="http://schemas.microsoft.com/office/drawing/2014/main" id="{2662B4EB-5E49-4EDF-821C-FE587547E06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66886" y="5163542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paper-aeroplane-shape_18344">
              <a:extLst>
                <a:ext uri="{FF2B5EF4-FFF2-40B4-BE49-F238E27FC236}">
                  <a16:creationId xmlns:a16="http://schemas.microsoft.com/office/drawing/2014/main" id="{F7FC1C21-C91E-4878-A154-88D96048A55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34473" y="5715000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fountain-pen-close-up_16941">
              <a:extLst>
                <a:ext uri="{FF2B5EF4-FFF2-40B4-BE49-F238E27FC236}">
                  <a16:creationId xmlns:a16="http://schemas.microsoft.com/office/drawing/2014/main" id="{7D5A0AD5-098C-4D80-BFC4-B3B5D626B06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905297" y="5105780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" name="ruler_263676">
              <a:extLst>
                <a:ext uri="{FF2B5EF4-FFF2-40B4-BE49-F238E27FC236}">
                  <a16:creationId xmlns:a16="http://schemas.microsoft.com/office/drawing/2014/main" id="{9AFE4509-CAE4-4A38-85BC-6786C7740C75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7474030" y="571593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" name="paint-palette-and-brush_27557">
              <a:extLst>
                <a:ext uri="{FF2B5EF4-FFF2-40B4-BE49-F238E27FC236}">
                  <a16:creationId xmlns:a16="http://schemas.microsoft.com/office/drawing/2014/main" id="{761B1376-43E6-43B3-B7E8-6D756C5C15E6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374804" y="5163542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" name="paper-aeroplane-shape_18344">
              <a:extLst>
                <a:ext uri="{FF2B5EF4-FFF2-40B4-BE49-F238E27FC236}">
                  <a16:creationId xmlns:a16="http://schemas.microsoft.com/office/drawing/2014/main" id="{07668CF8-4F8D-49E0-B094-82C5D9140397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10342391" y="5715000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" name="fountain-pen-close-up_16941">
              <a:extLst>
                <a:ext uri="{FF2B5EF4-FFF2-40B4-BE49-F238E27FC236}">
                  <a16:creationId xmlns:a16="http://schemas.microsoft.com/office/drawing/2014/main" id="{F5C29E76-D70B-4113-9A09-0776A95BF422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8813215" y="5105780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E6843354-445F-4A7F-8D56-9D28EABA5BF5}"/>
              </a:ext>
            </a:extLst>
          </p:cNvPr>
          <p:cNvGrpSpPr/>
          <p:nvPr userDrawn="1"/>
        </p:nvGrpSpPr>
        <p:grpSpPr>
          <a:xfrm>
            <a:off x="2761549" y="1427825"/>
            <a:ext cx="6763450" cy="3991938"/>
            <a:chOff x="3645164" y="1813666"/>
            <a:chExt cx="4766443" cy="2813260"/>
          </a:xfrm>
          <a:solidFill>
            <a:schemeClr val="bg1"/>
          </a:solidFill>
        </p:grpSpPr>
        <p:sp>
          <p:nvSpPr>
            <p:cNvPr id="35" name="cloud-alone_17471">
              <a:extLst>
                <a:ext uri="{FF2B5EF4-FFF2-40B4-BE49-F238E27FC236}">
                  <a16:creationId xmlns:a16="http://schemas.microsoft.com/office/drawing/2014/main" id="{D2271A3E-13D8-4906-A6D5-B777AA36C2B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45164" y="1813666"/>
              <a:ext cx="4766443" cy="2813260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46" h="4656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grpFill/>
            <a:ln w="57150">
              <a:solidFill>
                <a:srgbClr val="195B5A"/>
              </a:solidFill>
            </a:ln>
            <a:effectLst>
              <a:outerShdw blurRad="203200" dist="38100" dir="5400000" sx="103000" sy="103000" algn="t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6" name="cloud-alone_17471">
              <a:extLst>
                <a:ext uri="{FF2B5EF4-FFF2-40B4-BE49-F238E27FC236}">
                  <a16:creationId xmlns:a16="http://schemas.microsoft.com/office/drawing/2014/main" id="{66B4BF80-6515-45A7-B27D-A4B094119FD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92837" y="1867866"/>
              <a:ext cx="4677577" cy="2721647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46" h="4656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grpFill/>
            <a:ln w="28575">
              <a:solidFill>
                <a:srgbClr val="195B5A"/>
              </a:solidFill>
              <a:prstDash val="sysDot"/>
            </a:ln>
            <a:effectLst>
              <a:innerShdw blurRad="114300">
                <a:prstClr val="black"/>
              </a:innerShdw>
            </a:effectLst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7" name="fountain-pen-close-up_16941">
            <a:extLst>
              <a:ext uri="{FF2B5EF4-FFF2-40B4-BE49-F238E27FC236}">
                <a16:creationId xmlns:a16="http://schemas.microsoft.com/office/drawing/2014/main" id="{3E50C2AF-14F3-42FE-90B4-B259B6648BC7}"/>
              </a:ext>
            </a:extLst>
          </p:cNvPr>
          <p:cNvSpPr>
            <a:spLocks noChangeAspect="1"/>
          </p:cNvSpPr>
          <p:nvPr userDrawn="1"/>
        </p:nvSpPr>
        <p:spPr bwMode="auto">
          <a:xfrm rot="790632" flipH="1">
            <a:off x="8336982" y="2936716"/>
            <a:ext cx="578472" cy="599350"/>
          </a:xfrm>
          <a:custGeom>
            <a:avLst/>
            <a:gdLst>
              <a:gd name="connsiteX0" fmla="*/ 231093 w 584535"/>
              <a:gd name="connsiteY0" fmla="*/ 221335 h 605631"/>
              <a:gd name="connsiteX1" fmla="*/ 258806 w 584535"/>
              <a:gd name="connsiteY1" fmla="*/ 260395 h 605631"/>
              <a:gd name="connsiteX2" fmla="*/ 261251 w 584535"/>
              <a:gd name="connsiteY2" fmla="*/ 275313 h 605631"/>
              <a:gd name="connsiteX3" fmla="*/ 256497 w 584535"/>
              <a:gd name="connsiteY3" fmla="*/ 307185 h 605631"/>
              <a:gd name="connsiteX4" fmla="*/ 196181 w 584535"/>
              <a:gd name="connsiteY4" fmla="*/ 302845 h 605631"/>
              <a:gd name="connsiteX5" fmla="*/ 162355 w 584535"/>
              <a:gd name="connsiteY5" fmla="*/ 350313 h 605631"/>
              <a:gd name="connsiteX6" fmla="*/ 138174 w 584535"/>
              <a:gd name="connsiteY6" fmla="*/ 337700 h 605631"/>
              <a:gd name="connsiteX7" fmla="*/ 130974 w 584535"/>
              <a:gd name="connsiteY7" fmla="*/ 332411 h 605631"/>
              <a:gd name="connsiteX8" fmla="*/ 119563 w 584535"/>
              <a:gd name="connsiteY8" fmla="*/ 318984 h 605631"/>
              <a:gd name="connsiteX9" fmla="*/ 108967 w 584535"/>
              <a:gd name="connsiteY9" fmla="*/ 278704 h 605631"/>
              <a:gd name="connsiteX10" fmla="*/ 150808 w 584535"/>
              <a:gd name="connsiteY10" fmla="*/ 239644 h 605631"/>
              <a:gd name="connsiteX11" fmla="*/ 231093 w 584535"/>
              <a:gd name="connsiteY11" fmla="*/ 221335 h 605631"/>
              <a:gd name="connsiteX12" fmla="*/ 562095 w 584535"/>
              <a:gd name="connsiteY12" fmla="*/ 196204 h 605631"/>
              <a:gd name="connsiteX13" fmla="*/ 571666 w 584535"/>
              <a:gd name="connsiteY13" fmla="*/ 213752 h 605631"/>
              <a:gd name="connsiteX14" fmla="*/ 545718 w 584535"/>
              <a:gd name="connsiteY14" fmla="*/ 311413 h 605631"/>
              <a:gd name="connsiteX15" fmla="*/ 515287 w 584535"/>
              <a:gd name="connsiteY15" fmla="*/ 379911 h 605631"/>
              <a:gd name="connsiteX16" fmla="*/ 567047 w 584535"/>
              <a:gd name="connsiteY16" fmla="*/ 408124 h 605631"/>
              <a:gd name="connsiteX17" fmla="*/ 441655 w 584535"/>
              <a:gd name="connsiteY17" fmla="*/ 529928 h 605631"/>
              <a:gd name="connsiteX18" fmla="*/ 564738 w 584535"/>
              <a:gd name="connsiteY18" fmla="*/ 575503 h 605631"/>
              <a:gd name="connsiteX19" fmla="*/ 561885 w 584535"/>
              <a:gd name="connsiteY19" fmla="*/ 592322 h 605631"/>
              <a:gd name="connsiteX20" fmla="*/ 376582 w 584535"/>
              <a:gd name="connsiteY20" fmla="*/ 599104 h 605631"/>
              <a:gd name="connsiteX21" fmla="*/ 340581 w 584535"/>
              <a:gd name="connsiteY21" fmla="*/ 579708 h 605631"/>
              <a:gd name="connsiteX22" fmla="*/ 341804 w 584535"/>
              <a:gd name="connsiteY22" fmla="*/ 579843 h 605631"/>
              <a:gd name="connsiteX23" fmla="*/ 285425 w 584535"/>
              <a:gd name="connsiteY23" fmla="*/ 452749 h 605631"/>
              <a:gd name="connsiteX24" fmla="*/ 285425 w 584535"/>
              <a:gd name="connsiteY24" fmla="*/ 435659 h 605631"/>
              <a:gd name="connsiteX25" fmla="*/ 267764 w 584535"/>
              <a:gd name="connsiteY25" fmla="*/ 425350 h 605631"/>
              <a:gd name="connsiteX26" fmla="*/ 264232 w 584535"/>
              <a:gd name="connsiteY26" fmla="*/ 445560 h 605631"/>
              <a:gd name="connsiteX27" fmla="*/ 276051 w 584535"/>
              <a:gd name="connsiteY27" fmla="*/ 456276 h 605631"/>
              <a:gd name="connsiteX28" fmla="*/ 335147 w 584535"/>
              <a:gd name="connsiteY28" fmla="*/ 588389 h 605631"/>
              <a:gd name="connsiteX29" fmla="*/ 325773 w 584535"/>
              <a:gd name="connsiteY29" fmla="*/ 583506 h 605631"/>
              <a:gd name="connsiteX30" fmla="*/ 228231 w 584535"/>
              <a:gd name="connsiteY30" fmla="*/ 509853 h 605631"/>
              <a:gd name="connsiteX31" fmla="*/ 217635 w 584535"/>
              <a:gd name="connsiteY31" fmla="*/ 502258 h 605631"/>
              <a:gd name="connsiteX32" fmla="*/ 163565 w 584535"/>
              <a:gd name="connsiteY32" fmla="*/ 343017 h 605631"/>
              <a:gd name="connsiteX33" fmla="*/ 193181 w 584535"/>
              <a:gd name="connsiteY33" fmla="*/ 309242 h 605631"/>
              <a:gd name="connsiteX34" fmla="*/ 254994 w 584535"/>
              <a:gd name="connsiteY34" fmla="*/ 310463 h 605631"/>
              <a:gd name="connsiteX35" fmla="*/ 340717 w 584535"/>
              <a:gd name="connsiteY35" fmla="*/ 463736 h 605631"/>
              <a:gd name="connsiteX36" fmla="*/ 340717 w 584535"/>
              <a:gd name="connsiteY36" fmla="*/ 490999 h 605631"/>
              <a:gd name="connsiteX37" fmla="*/ 345879 w 584535"/>
              <a:gd name="connsiteY37" fmla="*/ 576859 h 605631"/>
              <a:gd name="connsiteX38" fmla="*/ 345879 w 584535"/>
              <a:gd name="connsiteY38" fmla="*/ 580250 h 605631"/>
              <a:gd name="connsiteX39" fmla="*/ 538382 w 584535"/>
              <a:gd name="connsiteY39" fmla="*/ 579572 h 605631"/>
              <a:gd name="connsiteX40" fmla="*/ 414349 w 584535"/>
              <a:gd name="connsiteY40" fmla="*/ 536710 h 605631"/>
              <a:gd name="connsiteX41" fmla="*/ 414892 w 584535"/>
              <a:gd name="connsiteY41" fmla="*/ 521111 h 605631"/>
              <a:gd name="connsiteX42" fmla="*/ 538654 w 584535"/>
              <a:gd name="connsiteY42" fmla="*/ 466042 h 605631"/>
              <a:gd name="connsiteX43" fmla="*/ 483226 w 584535"/>
              <a:gd name="connsiteY43" fmla="*/ 376927 h 605631"/>
              <a:gd name="connsiteX44" fmla="*/ 480917 w 584535"/>
              <a:gd name="connsiteY44" fmla="*/ 335150 h 605631"/>
              <a:gd name="connsiteX45" fmla="*/ 562972 w 584535"/>
              <a:gd name="connsiteY45" fmla="*/ 201002 h 605631"/>
              <a:gd name="connsiteX46" fmla="*/ 562095 w 584535"/>
              <a:gd name="connsiteY46" fmla="*/ 196204 h 605631"/>
              <a:gd name="connsiteX47" fmla="*/ 135269 w 584535"/>
              <a:gd name="connsiteY47" fmla="*/ 1806 h 605631"/>
              <a:gd name="connsiteX48" fmla="*/ 155716 w 584535"/>
              <a:gd name="connsiteY48" fmla="*/ 20464 h 605631"/>
              <a:gd name="connsiteX49" fmla="*/ 209391 w 584535"/>
              <a:gd name="connsiteY49" fmla="*/ 179698 h 605631"/>
              <a:gd name="connsiteX50" fmla="*/ 226105 w 584535"/>
              <a:gd name="connsiteY50" fmla="*/ 211572 h 605631"/>
              <a:gd name="connsiteX51" fmla="*/ 145796 w 584535"/>
              <a:gd name="connsiteY51" fmla="*/ 229747 h 605631"/>
              <a:gd name="connsiteX52" fmla="*/ 103943 w 584535"/>
              <a:gd name="connsiteY52" fmla="*/ 268810 h 605631"/>
              <a:gd name="connsiteX53" fmla="*/ 99866 w 584535"/>
              <a:gd name="connsiteY53" fmla="*/ 255925 h 605631"/>
              <a:gd name="connsiteX54" fmla="*/ 52850 w 584535"/>
              <a:gd name="connsiteY54" fmla="*/ 171560 h 605631"/>
              <a:gd name="connsiteX55" fmla="*/ 1349 w 584535"/>
              <a:gd name="connsiteY55" fmla="*/ 84483 h 605631"/>
              <a:gd name="connsiteX56" fmla="*/ 37087 w 584535"/>
              <a:gd name="connsiteY56" fmla="*/ 29959 h 605631"/>
              <a:gd name="connsiteX57" fmla="*/ 135269 w 584535"/>
              <a:gd name="connsiteY57" fmla="*/ 1806 h 605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584535" h="605631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FA2BE64F-A880-4BA7-9C46-C8304246A6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29966" y="159883"/>
            <a:ext cx="1118618" cy="2569469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7FE04FD2-C701-4EF6-8BED-406D339D73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5190" flipH="1">
            <a:off x="5222249" y="3919566"/>
            <a:ext cx="7942083" cy="5113109"/>
          </a:xfrm>
          <a:prstGeom prst="rect">
            <a:avLst/>
          </a:prstGeom>
        </p:spPr>
      </p:pic>
      <p:grpSp>
        <p:nvGrpSpPr>
          <p:cNvPr id="40" name="组合 39">
            <a:extLst>
              <a:ext uri="{FF2B5EF4-FFF2-40B4-BE49-F238E27FC236}">
                <a16:creationId xmlns:a16="http://schemas.microsoft.com/office/drawing/2014/main" id="{AAB2096B-D6EA-494A-963A-85C0150FABC7}"/>
              </a:ext>
            </a:extLst>
          </p:cNvPr>
          <p:cNvGrpSpPr/>
          <p:nvPr userDrawn="1"/>
        </p:nvGrpSpPr>
        <p:grpSpPr>
          <a:xfrm>
            <a:off x="-852871" y="5611250"/>
            <a:ext cx="14311807" cy="1917741"/>
            <a:chOff x="-852871" y="5611250"/>
            <a:chExt cx="14311807" cy="1917741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41" name="cloud-sky-storm_13919">
              <a:extLst>
                <a:ext uri="{FF2B5EF4-FFF2-40B4-BE49-F238E27FC236}">
                  <a16:creationId xmlns:a16="http://schemas.microsoft.com/office/drawing/2014/main" id="{A4067369-A05D-4AF3-9D6B-2E6FEFA95591}"/>
                </a:ext>
              </a:extLst>
            </p:cNvPr>
            <p:cNvSpPr>
              <a:spLocks noChangeAspect="1"/>
            </p:cNvSpPr>
            <p:nvPr/>
          </p:nvSpPr>
          <p:spPr bwMode="auto">
            <a:xfrm rot="1722132">
              <a:off x="-852871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2" name="cloud-sky-storm_13919">
              <a:extLst>
                <a:ext uri="{FF2B5EF4-FFF2-40B4-BE49-F238E27FC236}">
                  <a16:creationId xmlns:a16="http://schemas.microsoft.com/office/drawing/2014/main" id="{A8C71C8B-23B8-40B5-8824-CC388B25F3C0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1163030" y="6244721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3" name="cloud-sky-storm_13919">
              <a:extLst>
                <a:ext uri="{FF2B5EF4-FFF2-40B4-BE49-F238E27FC236}">
                  <a16:creationId xmlns:a16="http://schemas.microsoft.com/office/drawing/2014/main" id="{27184F24-3CCF-4126-8676-CB6147A1E82F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2627308" y="636574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4" name="cloud-sky-storm_13919">
              <a:extLst>
                <a:ext uri="{FF2B5EF4-FFF2-40B4-BE49-F238E27FC236}">
                  <a16:creationId xmlns:a16="http://schemas.microsoft.com/office/drawing/2014/main" id="{9C2C9311-1058-459A-9FF2-985D371AB274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4131914" y="6303265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5" name="cloud-sky-storm_13919">
              <a:extLst>
                <a:ext uri="{FF2B5EF4-FFF2-40B4-BE49-F238E27FC236}">
                  <a16:creationId xmlns:a16="http://schemas.microsoft.com/office/drawing/2014/main" id="{FADA5F9C-2A14-4DA6-9490-B62124A07B64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5594920" y="6303264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6" name="cloud-sky-storm_13919">
              <a:extLst>
                <a:ext uri="{FF2B5EF4-FFF2-40B4-BE49-F238E27FC236}">
                  <a16:creationId xmlns:a16="http://schemas.microsoft.com/office/drawing/2014/main" id="{37BED443-B886-4601-9F2E-589A1036C70A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7007766" y="6384897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7" name="cloud-sky-storm_13919">
              <a:extLst>
                <a:ext uri="{FF2B5EF4-FFF2-40B4-BE49-F238E27FC236}">
                  <a16:creationId xmlns:a16="http://schemas.microsoft.com/office/drawing/2014/main" id="{EF1E0870-B261-4FEA-AA94-76B48F07D4CB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8441624" y="6368436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8" name="cloud-sky-storm_13919">
              <a:extLst>
                <a:ext uri="{FF2B5EF4-FFF2-40B4-BE49-F238E27FC236}">
                  <a16:creationId xmlns:a16="http://schemas.microsoft.com/office/drawing/2014/main" id="{667E12A1-CC37-4E46-940C-FA6E7EC90E00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9843830" y="633579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9" name="cloud-sky-storm_13919">
              <a:extLst>
                <a:ext uri="{FF2B5EF4-FFF2-40B4-BE49-F238E27FC236}">
                  <a16:creationId xmlns:a16="http://schemas.microsoft.com/office/drawing/2014/main" id="{2BB607D5-FC74-4358-A5AF-D4E0B411460D}"/>
                </a:ext>
              </a:extLst>
            </p:cNvPr>
            <p:cNvSpPr>
              <a:spLocks noChangeAspect="1"/>
            </p:cNvSpPr>
            <p:nvPr/>
          </p:nvSpPr>
          <p:spPr bwMode="auto">
            <a:xfrm rot="19877868" flipH="1">
              <a:off x="10945802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8257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577F89A-9B03-4D0E-B5D3-B5E2060C5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8480CD1-57B4-41AC-A5EC-EE6E36FF79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83BE589-CE4A-4611-830D-5F6798F10F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ABBBE3-416F-4027-A175-A238F53D1567}" type="datetimeFigureOut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C8D131A-32FC-40CE-AB78-AE493390F4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37C988-641A-4D08-9BE4-E680685013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05FBB9-8F0E-4BDA-832C-FB116AB9B8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4765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5253D7-8919-8226-B381-FC386B8498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内容占位符 14">
            <a:extLst>
              <a:ext uri="{FF2B5EF4-FFF2-40B4-BE49-F238E27FC236}">
                <a16:creationId xmlns:a16="http://schemas.microsoft.com/office/drawing/2014/main" id="{C4859D89-8DAC-0C82-82FD-1C306B56FE3A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1376625" y="2340384"/>
            <a:ext cx="9777046" cy="52873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zh-TW" altLang="en-US" sz="4400" b="1" dirty="0">
                <a:solidFill>
                  <a:srgbClr val="195B5A"/>
                </a:solidFill>
                <a:cs typeface="+mn-ea"/>
                <a:sym typeface="+mn-lt"/>
              </a:rPr>
              <a:t>舌尖上的米幻旅行</a:t>
            </a:r>
            <a:endParaRPr lang="en-US" altLang="zh-TW" sz="4400" b="1" dirty="0">
              <a:solidFill>
                <a:srgbClr val="195B5A"/>
              </a:solidFill>
              <a:cs typeface="+mn-ea"/>
              <a:sym typeface="+mn-lt"/>
            </a:endParaRPr>
          </a:p>
          <a:p>
            <a:pPr marL="0" indent="0" algn="ctr">
              <a:buNone/>
            </a:pPr>
            <a:r>
              <a:rPr lang="en-US" altLang="zh-CN" b="1" dirty="0">
                <a:solidFill>
                  <a:srgbClr val="FF0000"/>
                </a:solidFill>
                <a:cs typeface="+mn-ea"/>
                <a:sym typeface="+mn-lt"/>
              </a:rPr>
              <a:t>-</a:t>
            </a:r>
            <a:r>
              <a:rPr lang="zh-TW" altLang="en-US" b="1" dirty="0">
                <a:solidFill>
                  <a:srgbClr val="FF0000"/>
                </a:solidFill>
                <a:cs typeface="+mn-ea"/>
                <a:sym typeface="+mn-lt"/>
              </a:rPr>
              <a:t>米食變變變，減低白米過剩的問題</a:t>
            </a:r>
            <a:r>
              <a:rPr lang="en-US" altLang="zh-TW" b="1" dirty="0">
                <a:solidFill>
                  <a:srgbClr val="FF0000"/>
                </a:solidFill>
                <a:cs typeface="+mn-ea"/>
                <a:sym typeface="+mn-lt"/>
              </a:rPr>
              <a:t>-</a:t>
            </a:r>
            <a:endParaRPr lang="zh-CN" altLang="en-US" b="1" dirty="0">
              <a:solidFill>
                <a:srgbClr val="FF0000"/>
              </a:solidFill>
              <a:cs typeface="+mn-ea"/>
              <a:sym typeface="+mn-lt"/>
            </a:endParaRPr>
          </a:p>
        </p:txBody>
      </p:sp>
      <p:sp>
        <p:nvSpPr>
          <p:cNvPr id="16" name="îṥḻídê">
            <a:extLst>
              <a:ext uri="{FF2B5EF4-FFF2-40B4-BE49-F238E27FC236}">
                <a16:creationId xmlns:a16="http://schemas.microsoft.com/office/drawing/2014/main" id="{54E0D869-7B8C-6AF9-08D6-D2F17848038C}"/>
              </a:ext>
            </a:extLst>
          </p:cNvPr>
          <p:cNvSpPr txBox="1"/>
          <p:nvPr/>
        </p:nvSpPr>
        <p:spPr>
          <a:xfrm>
            <a:off x="4185667" y="1671173"/>
            <a:ext cx="3967451" cy="669211"/>
          </a:xfrm>
          <a:prstGeom prst="rect">
            <a:avLst/>
          </a:prstGeom>
          <a:noFill/>
        </p:spPr>
        <p:txBody>
          <a:bodyPr wrap="none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195B5A"/>
              </a:solidFill>
              <a:effectLst/>
              <a:uLnTx/>
              <a:uFillTx/>
              <a:latin typeface="Arial" panose="020F0502020204030204"/>
              <a:ea typeface="Microsoft YaHei"/>
              <a:cs typeface="+mn-cs"/>
            </a:endParaRPr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01BF0994-8B2D-32BD-E0E0-C8931E65A8B7}"/>
              </a:ext>
            </a:extLst>
          </p:cNvPr>
          <p:cNvCxnSpPr>
            <a:cxnSpLocks/>
          </p:cNvCxnSpPr>
          <p:nvPr/>
        </p:nvCxnSpPr>
        <p:spPr>
          <a:xfrm>
            <a:off x="640848" y="1671173"/>
            <a:ext cx="10850565" cy="0"/>
          </a:xfrm>
          <a:prstGeom prst="line">
            <a:avLst/>
          </a:prstGeom>
          <a:ln w="9525" cap="rnd">
            <a:solidFill>
              <a:schemeClr val="tx1">
                <a:lumMod val="50000"/>
                <a:lumOff val="50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7292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gallery dir="r"/>
      </p:transition>
    </mc:Choice>
    <mc:Fallback>
      <p:transition spd="slow" advClick="0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555CD3-AAC5-147D-F4AF-DB523278EF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内容占位符 14">
            <a:extLst>
              <a:ext uri="{FF2B5EF4-FFF2-40B4-BE49-F238E27FC236}">
                <a16:creationId xmlns:a16="http://schemas.microsoft.com/office/drawing/2014/main" id="{AC7E95B3-5AF5-91B5-4520-F627ED8AFE94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3295859" y="1001963"/>
            <a:ext cx="5399423" cy="52873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altLang="zh-CN" sz="4400" b="1" dirty="0">
                <a:solidFill>
                  <a:srgbClr val="195B5A"/>
                </a:solidFill>
                <a:cs typeface="+mn-ea"/>
                <a:sym typeface="+mn-lt"/>
              </a:rPr>
              <a:t>  </a:t>
            </a:r>
            <a:r>
              <a:rPr lang="zh-TW" altLang="en-US" sz="4400" b="1" dirty="0">
                <a:solidFill>
                  <a:srgbClr val="195B5A"/>
                </a:solidFill>
                <a:cs typeface="+mn-ea"/>
                <a:sym typeface="+mn-lt"/>
              </a:rPr>
              <a:t>創新米食</a:t>
            </a:r>
            <a:endParaRPr lang="zh-CN" altLang="en-US" sz="4400" b="1" dirty="0">
              <a:solidFill>
                <a:srgbClr val="195B5A"/>
              </a:solidFill>
              <a:cs typeface="+mn-ea"/>
              <a:sym typeface="+mn-lt"/>
            </a:endParaRPr>
          </a:p>
        </p:txBody>
      </p:sp>
      <p:sp>
        <p:nvSpPr>
          <p:cNvPr id="16" name="îṥḻídê">
            <a:extLst>
              <a:ext uri="{FF2B5EF4-FFF2-40B4-BE49-F238E27FC236}">
                <a16:creationId xmlns:a16="http://schemas.microsoft.com/office/drawing/2014/main" id="{43703EE1-B948-B981-21D5-CA2F14248898}"/>
              </a:ext>
            </a:extLst>
          </p:cNvPr>
          <p:cNvSpPr txBox="1"/>
          <p:nvPr/>
        </p:nvSpPr>
        <p:spPr>
          <a:xfrm>
            <a:off x="4185667" y="1671173"/>
            <a:ext cx="3967451" cy="669211"/>
          </a:xfrm>
          <a:prstGeom prst="rect">
            <a:avLst/>
          </a:prstGeom>
          <a:noFill/>
        </p:spPr>
        <p:txBody>
          <a:bodyPr wrap="none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195B5A"/>
              </a:solidFill>
              <a:effectLst/>
              <a:uLnTx/>
              <a:uFillTx/>
              <a:latin typeface="Arial" panose="020F0502020204030204"/>
              <a:ea typeface="Microsoft YaHei"/>
              <a:cs typeface="+mn-cs"/>
            </a:endParaRPr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4E94EC42-6B91-DCD7-D485-FCBA11B49E68}"/>
              </a:ext>
            </a:extLst>
          </p:cNvPr>
          <p:cNvCxnSpPr>
            <a:cxnSpLocks/>
          </p:cNvCxnSpPr>
          <p:nvPr/>
        </p:nvCxnSpPr>
        <p:spPr>
          <a:xfrm>
            <a:off x="640848" y="1671173"/>
            <a:ext cx="10850565" cy="0"/>
          </a:xfrm>
          <a:prstGeom prst="line">
            <a:avLst/>
          </a:prstGeom>
          <a:ln w="9525" cap="rnd">
            <a:solidFill>
              <a:schemeClr val="tx1">
                <a:lumMod val="50000"/>
                <a:lumOff val="50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内容占位符 14">
            <a:extLst>
              <a:ext uri="{FF2B5EF4-FFF2-40B4-BE49-F238E27FC236}">
                <a16:creationId xmlns:a16="http://schemas.microsoft.com/office/drawing/2014/main" id="{60281624-D430-6094-634C-B2714A957BCA}"/>
              </a:ext>
            </a:extLst>
          </p:cNvPr>
          <p:cNvSpPr txBox="1">
            <a:spLocks/>
          </p:cNvSpPr>
          <p:nvPr/>
        </p:nvSpPr>
        <p:spPr>
          <a:xfrm>
            <a:off x="2554231" y="1547308"/>
            <a:ext cx="7023798" cy="528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zh-CN" sz="4400" b="1" dirty="0">
                <a:solidFill>
                  <a:srgbClr val="195B5A"/>
                </a:solidFill>
                <a:cs typeface="+mn-ea"/>
                <a:sym typeface="+mn-lt"/>
              </a:rPr>
              <a:t> </a:t>
            </a:r>
            <a:r>
              <a:rPr lang="zh-TW" altLang="en-US" b="1" dirty="0">
                <a:solidFill>
                  <a:srgbClr val="FF0000"/>
                </a:solidFill>
                <a:cs typeface="+mn-ea"/>
                <a:sym typeface="+mn-lt"/>
              </a:rPr>
              <a:t>美濃１４７米香茶</a:t>
            </a:r>
            <a:endParaRPr lang="zh-CN" altLang="en-US" b="1" dirty="0">
              <a:solidFill>
                <a:srgbClr val="FF0000"/>
              </a:solidFill>
              <a:cs typeface="+mn-ea"/>
              <a:sym typeface="+mn-lt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E461DFF4-45D5-14CD-B99F-E913C8DF56D9}"/>
              </a:ext>
            </a:extLst>
          </p:cNvPr>
          <p:cNvSpPr txBox="1"/>
          <p:nvPr/>
        </p:nvSpPr>
        <p:spPr>
          <a:xfrm>
            <a:off x="531309" y="5354206"/>
            <a:ext cx="2159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  </a:t>
            </a:r>
            <a:r>
              <a:rPr lang="zh-TW" altLang="en-US" dirty="0"/>
              <a:t>美濃</a:t>
            </a:r>
            <a:r>
              <a:rPr lang="en-US" altLang="zh-TW" dirty="0"/>
              <a:t>147</a:t>
            </a:r>
            <a:r>
              <a:rPr lang="zh-TW" altLang="en-US" dirty="0"/>
              <a:t>號米為主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225B1EB4-53C1-0585-3C79-53B865783FE3}"/>
              </a:ext>
            </a:extLst>
          </p:cNvPr>
          <p:cNvSpPr txBox="1"/>
          <p:nvPr/>
        </p:nvSpPr>
        <p:spPr>
          <a:xfrm>
            <a:off x="2782761" y="5331904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 </a:t>
            </a:r>
            <a:r>
              <a:rPr lang="zh-TW" altLang="en-US" dirty="0"/>
              <a:t>炒玄米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79364263-1891-555D-47F5-409AF7B9E9B6}"/>
              </a:ext>
            </a:extLst>
          </p:cNvPr>
          <p:cNvSpPr txBox="1"/>
          <p:nvPr/>
        </p:nvSpPr>
        <p:spPr>
          <a:xfrm>
            <a:off x="5165883" y="5310692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變焦香就可以啦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A67339B4-FBE6-A7DA-6496-F9B00F55AB2B}"/>
              </a:ext>
            </a:extLst>
          </p:cNvPr>
          <p:cNvSpPr txBox="1"/>
          <p:nvPr/>
        </p:nvSpPr>
        <p:spPr>
          <a:xfrm>
            <a:off x="7526586" y="5300076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 </a:t>
            </a:r>
            <a:r>
              <a:rPr lang="zh-TW" altLang="en-US" dirty="0"/>
              <a:t>製做玄米茶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8E55646-C72A-37D0-261C-E5A46A608D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1309" y="2666827"/>
            <a:ext cx="2880000" cy="21600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3AEB3EFF-62E3-14B8-2AC0-0ACF3AFF7A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06309" y="2666827"/>
            <a:ext cx="2880000" cy="216000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8A5AE57F-98E2-908B-DE88-0C478AF827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58735" y="2700384"/>
            <a:ext cx="2880000" cy="2160000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CC8B0983-D463-7D03-662A-831796347E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93735" y="2700384"/>
            <a:ext cx="2880000" cy="2160000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D5DB8E5B-495C-9167-19E6-8BAE7C03DE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98118" y="2700384"/>
            <a:ext cx="2880000" cy="2160000"/>
          </a:xfrm>
          <a:prstGeom prst="rect">
            <a:avLst/>
          </a:prstGeom>
        </p:spPr>
      </p:pic>
      <p:sp>
        <p:nvSpPr>
          <p:cNvPr id="24" name="文字方塊 23">
            <a:extLst>
              <a:ext uri="{FF2B5EF4-FFF2-40B4-BE49-F238E27FC236}">
                <a16:creationId xmlns:a16="http://schemas.microsoft.com/office/drawing/2014/main" id="{AEBEF1B7-FB46-B01D-A599-CE62A7C06418}"/>
              </a:ext>
            </a:extLst>
          </p:cNvPr>
          <p:cNvSpPr txBox="1"/>
          <p:nvPr/>
        </p:nvSpPr>
        <p:spPr>
          <a:xfrm>
            <a:off x="9688656" y="5300076"/>
            <a:ext cx="17876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 </a:t>
            </a:r>
            <a:r>
              <a:rPr lang="zh-TW" altLang="en-US" dirty="0"/>
              <a:t>美濃</a:t>
            </a:r>
            <a:r>
              <a:rPr lang="en-US" altLang="zh-TW" dirty="0"/>
              <a:t>147</a:t>
            </a:r>
            <a:r>
              <a:rPr lang="zh-TW" altLang="en-US" dirty="0"/>
              <a:t>米香茶</a:t>
            </a:r>
            <a:endParaRPr lang="en-US" altLang="zh-TW" dirty="0"/>
          </a:p>
          <a:p>
            <a:r>
              <a:rPr lang="zh-TW" altLang="en-US" dirty="0"/>
              <a:t>         完成</a:t>
            </a:r>
          </a:p>
        </p:txBody>
      </p:sp>
    </p:spTree>
    <p:extLst>
      <p:ext uri="{BB962C8B-B14F-4D97-AF65-F5344CB8AC3E}">
        <p14:creationId xmlns:p14="http://schemas.microsoft.com/office/powerpoint/2010/main" val="3693883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gallery dir="r"/>
      </p:transition>
    </mc:Choice>
    <mc:Fallback>
      <p:transition spd="slow" advClick="0" advTm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70B6DB-E952-631F-C9A2-EBE1011A1E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内容占位符 14">
            <a:extLst>
              <a:ext uri="{FF2B5EF4-FFF2-40B4-BE49-F238E27FC236}">
                <a16:creationId xmlns:a16="http://schemas.microsoft.com/office/drawing/2014/main" id="{C0BD2C89-FFD5-D4C1-52A5-860857355B20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3295859" y="1001963"/>
            <a:ext cx="5399423" cy="52873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altLang="zh-CN" sz="4400" b="1" dirty="0">
                <a:solidFill>
                  <a:srgbClr val="195B5A"/>
                </a:solidFill>
                <a:cs typeface="+mn-ea"/>
                <a:sym typeface="+mn-lt"/>
              </a:rPr>
              <a:t>  </a:t>
            </a:r>
            <a:r>
              <a:rPr lang="zh-TW" altLang="en-US" sz="4400" b="1" dirty="0">
                <a:solidFill>
                  <a:srgbClr val="195B5A"/>
                </a:solidFill>
                <a:cs typeface="+mn-ea"/>
                <a:sym typeface="+mn-lt"/>
              </a:rPr>
              <a:t>米食推廣</a:t>
            </a:r>
            <a:endParaRPr lang="zh-CN" altLang="en-US" sz="4400" b="1" dirty="0">
              <a:solidFill>
                <a:srgbClr val="195B5A"/>
              </a:solidFill>
              <a:cs typeface="+mn-ea"/>
              <a:sym typeface="+mn-lt"/>
            </a:endParaRPr>
          </a:p>
        </p:txBody>
      </p:sp>
      <p:sp>
        <p:nvSpPr>
          <p:cNvPr id="16" name="îṥḻídê">
            <a:extLst>
              <a:ext uri="{FF2B5EF4-FFF2-40B4-BE49-F238E27FC236}">
                <a16:creationId xmlns:a16="http://schemas.microsoft.com/office/drawing/2014/main" id="{C96F91CD-9522-BE1B-B7C1-EAFA07CECD0B}"/>
              </a:ext>
            </a:extLst>
          </p:cNvPr>
          <p:cNvSpPr txBox="1"/>
          <p:nvPr/>
        </p:nvSpPr>
        <p:spPr>
          <a:xfrm>
            <a:off x="4185667" y="1671173"/>
            <a:ext cx="3967451" cy="669211"/>
          </a:xfrm>
          <a:prstGeom prst="rect">
            <a:avLst/>
          </a:prstGeom>
          <a:noFill/>
        </p:spPr>
        <p:txBody>
          <a:bodyPr wrap="none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195B5A"/>
              </a:solidFill>
              <a:effectLst/>
              <a:uLnTx/>
              <a:uFillTx/>
              <a:latin typeface="Arial" panose="020F0502020204030204"/>
              <a:ea typeface="Microsoft YaHei"/>
              <a:cs typeface="+mn-cs"/>
            </a:endParaRPr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217E094E-218A-224C-46FC-A66655E3E8EE}"/>
              </a:ext>
            </a:extLst>
          </p:cNvPr>
          <p:cNvCxnSpPr>
            <a:cxnSpLocks/>
          </p:cNvCxnSpPr>
          <p:nvPr/>
        </p:nvCxnSpPr>
        <p:spPr>
          <a:xfrm>
            <a:off x="640848" y="1671173"/>
            <a:ext cx="10850565" cy="0"/>
          </a:xfrm>
          <a:prstGeom prst="line">
            <a:avLst/>
          </a:prstGeom>
          <a:ln w="9525" cap="rnd">
            <a:solidFill>
              <a:schemeClr val="tx1">
                <a:lumMod val="50000"/>
                <a:lumOff val="50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内容占位符 14">
            <a:extLst>
              <a:ext uri="{FF2B5EF4-FFF2-40B4-BE49-F238E27FC236}">
                <a16:creationId xmlns:a16="http://schemas.microsoft.com/office/drawing/2014/main" id="{07E4BBC9-7DE7-79B9-8CEC-898826C730C0}"/>
              </a:ext>
            </a:extLst>
          </p:cNvPr>
          <p:cNvSpPr txBox="1">
            <a:spLocks/>
          </p:cNvSpPr>
          <p:nvPr/>
        </p:nvSpPr>
        <p:spPr>
          <a:xfrm>
            <a:off x="2554231" y="1547308"/>
            <a:ext cx="7023798" cy="528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zh-CN" sz="4400" b="1" dirty="0">
                <a:solidFill>
                  <a:srgbClr val="195B5A"/>
                </a:solidFill>
                <a:cs typeface="+mn-ea"/>
                <a:sym typeface="+mn-lt"/>
              </a:rPr>
              <a:t> </a:t>
            </a:r>
            <a:r>
              <a:rPr lang="zh-TW" altLang="en-US" b="1" dirty="0">
                <a:solidFill>
                  <a:srgbClr val="FF0000"/>
                </a:solidFill>
                <a:cs typeface="+mn-ea"/>
                <a:sym typeface="+mn-lt"/>
              </a:rPr>
              <a:t>米食小書</a:t>
            </a:r>
            <a:r>
              <a:rPr lang="en-US" altLang="zh-TW" b="1" dirty="0">
                <a:solidFill>
                  <a:srgbClr val="FF0000"/>
                </a:solidFill>
                <a:cs typeface="+mn-ea"/>
                <a:sym typeface="+mn-lt"/>
              </a:rPr>
              <a:t>-</a:t>
            </a:r>
            <a:r>
              <a:rPr lang="zh-TW" altLang="en-US" b="1" dirty="0">
                <a:solidFill>
                  <a:srgbClr val="FF0000"/>
                </a:solidFill>
                <a:cs typeface="+mn-ea"/>
                <a:sym typeface="+mn-lt"/>
              </a:rPr>
              <a:t>解決白米過剩的問題</a:t>
            </a:r>
            <a:endParaRPr lang="zh-CN" altLang="en-US" b="1" dirty="0">
              <a:solidFill>
                <a:srgbClr val="FF0000"/>
              </a:solidFill>
              <a:cs typeface="+mn-ea"/>
              <a:sym typeface="+mn-lt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F895A28C-A29D-4868-FF12-8E93D30316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457" y="3581083"/>
            <a:ext cx="2880000" cy="216000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126F39AD-6125-F733-9782-9B5A803E99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1" t="746" r="206"/>
          <a:stretch/>
        </p:blipFill>
        <p:spPr>
          <a:xfrm>
            <a:off x="5204837" y="3597199"/>
            <a:ext cx="2733152" cy="2143884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A42F903C-0839-4CF9-B137-DDFC72F4A0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3" b="8419"/>
          <a:stretch/>
        </p:blipFill>
        <p:spPr>
          <a:xfrm rot="5400000">
            <a:off x="2586487" y="3309970"/>
            <a:ext cx="3005393" cy="1950370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67AD1CEE-7311-4962-B803-22FEA1DB08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73" y="2751171"/>
            <a:ext cx="2277510" cy="303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000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gallery dir="r"/>
      </p:transition>
    </mc:Choice>
    <mc:Fallback>
      <p:transition spd="slow" advClick="0" advTm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CFEDC4-129C-5B57-A74E-11A34F2D1B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内容占位符 14">
            <a:extLst>
              <a:ext uri="{FF2B5EF4-FFF2-40B4-BE49-F238E27FC236}">
                <a16:creationId xmlns:a16="http://schemas.microsoft.com/office/drawing/2014/main" id="{A5FC0F5F-F485-0F9F-7D52-DEE665E310E8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4291087" y="964426"/>
            <a:ext cx="3550085" cy="52873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zh-TW" altLang="en-US" sz="4400" b="1" dirty="0">
                <a:solidFill>
                  <a:srgbClr val="195B5A"/>
                </a:solidFill>
                <a:cs typeface="+mn-ea"/>
                <a:sym typeface="+mn-lt"/>
              </a:rPr>
              <a:t>希望力</a:t>
            </a:r>
            <a:endParaRPr lang="zh-CN" altLang="en-US" sz="4400" b="1" dirty="0">
              <a:solidFill>
                <a:srgbClr val="195B5A"/>
              </a:solidFill>
              <a:cs typeface="+mn-ea"/>
              <a:sym typeface="+mn-lt"/>
            </a:endParaRPr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C583DB22-B2DE-D577-5394-B2ADE4354792}"/>
              </a:ext>
            </a:extLst>
          </p:cNvPr>
          <p:cNvCxnSpPr>
            <a:cxnSpLocks/>
          </p:cNvCxnSpPr>
          <p:nvPr/>
        </p:nvCxnSpPr>
        <p:spPr>
          <a:xfrm>
            <a:off x="640848" y="1671173"/>
            <a:ext cx="10850565" cy="0"/>
          </a:xfrm>
          <a:prstGeom prst="line">
            <a:avLst/>
          </a:prstGeom>
          <a:ln w="9525" cap="rnd">
            <a:solidFill>
              <a:schemeClr val="tx1">
                <a:lumMod val="50000"/>
                <a:lumOff val="50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6B849CBD-DB32-E005-0A10-3515C6DA1519}"/>
              </a:ext>
            </a:extLst>
          </p:cNvPr>
          <p:cNvSpPr txBox="1"/>
          <p:nvPr/>
        </p:nvSpPr>
        <p:spPr>
          <a:xfrm>
            <a:off x="1306285" y="1819044"/>
            <a:ext cx="90234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195B5A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cs"/>
              </a:rPr>
              <a:t>「米」是台灣人以前的主食，隨著社會環境變遷，多元飲食的引入，白米的食用逐年減少。在地產業以美濃</a:t>
            </a:r>
            <a:r>
              <a:rPr kumimoji="0" lang="en-US" altLang="zh-TW" sz="2200" b="1" i="0" u="none" strike="noStrike" kern="1200" cap="none" spc="0" normalizeH="0" baseline="0" noProof="0" dirty="0">
                <a:ln>
                  <a:noFill/>
                </a:ln>
                <a:solidFill>
                  <a:srgbClr val="195B5A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cs"/>
              </a:rPr>
              <a:t>147</a:t>
            </a:r>
            <a:r>
              <a:rPr kumimoji="0" lang="zh-TW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195B5A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cs"/>
              </a:rPr>
              <a:t>號米為主要產量，有沒有另外一種白米的創新食用可能性，可以吸引更多人喜歡吃白米呢</a:t>
            </a:r>
            <a:r>
              <a:rPr kumimoji="0" lang="en-US" altLang="zh-TW" sz="2200" b="1" i="0" u="none" strike="noStrike" kern="1200" cap="none" spc="0" normalizeH="0" baseline="0" noProof="0" dirty="0">
                <a:ln>
                  <a:noFill/>
                </a:ln>
                <a:solidFill>
                  <a:srgbClr val="195B5A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cs"/>
              </a:rPr>
              <a:t>?</a:t>
            </a:r>
            <a:endParaRPr kumimoji="0" lang="zh-CN" altLang="en-US" sz="2200" b="1" i="0" u="none" strike="noStrike" kern="1200" cap="none" spc="0" normalizeH="0" baseline="0" noProof="0" dirty="0">
              <a:ln>
                <a:noFill/>
              </a:ln>
              <a:solidFill>
                <a:srgbClr val="195B5A"/>
              </a:solidFill>
              <a:effectLst/>
              <a:uLnTx/>
              <a:uFillTx/>
              <a:latin typeface="Arial" panose="020F0502020204030204"/>
              <a:ea typeface="Microsoft YaHei"/>
              <a:cs typeface="+mn-cs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F619E50-D3C7-B0EE-A960-1120226140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1108" y="3434910"/>
            <a:ext cx="2880000" cy="21600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DB3B6912-C07C-4814-5889-4178DBAF89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393" y="3074910"/>
            <a:ext cx="3758219" cy="2818664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DE280AC3-E171-67F0-224E-68D6E8D417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33564" y="3427243"/>
            <a:ext cx="2818664" cy="2113998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B7785396-576E-0ED0-04C9-FB276A6D8C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171" y="3074909"/>
            <a:ext cx="2115188" cy="281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468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gallery dir="r"/>
      </p:transition>
    </mc:Choice>
    <mc:Fallback>
      <p:transition spd="slow" advClick="0" advTm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内容占位符 14">
            <a:extLst>
              <a:ext uri="{FF2B5EF4-FFF2-40B4-BE49-F238E27FC236}">
                <a16:creationId xmlns:a16="http://schemas.microsoft.com/office/drawing/2014/main" id="{74FEF364-4136-476E-9859-7CDC744FAEC4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4291087" y="964426"/>
            <a:ext cx="3550085" cy="52873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zh-TW" altLang="en-US" sz="4400" b="1" dirty="0">
                <a:solidFill>
                  <a:srgbClr val="195B5A"/>
                </a:solidFill>
                <a:cs typeface="+mn-ea"/>
                <a:sym typeface="+mn-lt"/>
              </a:rPr>
              <a:t>超越力</a:t>
            </a:r>
            <a:endParaRPr lang="zh-CN" altLang="en-US" sz="4400" b="1" dirty="0">
              <a:solidFill>
                <a:srgbClr val="195B5A"/>
              </a:solidFill>
              <a:cs typeface="+mn-ea"/>
              <a:sym typeface="+mn-lt"/>
            </a:endParaRPr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7FD4655C-FBE7-41EA-A6D0-66C1455402B6}"/>
              </a:ext>
            </a:extLst>
          </p:cNvPr>
          <p:cNvCxnSpPr>
            <a:cxnSpLocks/>
          </p:cNvCxnSpPr>
          <p:nvPr/>
        </p:nvCxnSpPr>
        <p:spPr>
          <a:xfrm>
            <a:off x="640848" y="1671173"/>
            <a:ext cx="10850565" cy="0"/>
          </a:xfrm>
          <a:prstGeom prst="line">
            <a:avLst/>
          </a:prstGeom>
          <a:ln w="9525" cap="rnd">
            <a:solidFill>
              <a:schemeClr val="tx1">
                <a:lumMod val="50000"/>
                <a:lumOff val="50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0E895A03-C700-EDC0-5C27-F5D6D817D9F9}"/>
              </a:ext>
            </a:extLst>
          </p:cNvPr>
          <p:cNvSpPr txBox="1"/>
          <p:nvPr/>
        </p:nvSpPr>
        <p:spPr>
          <a:xfrm>
            <a:off x="1416817" y="1849189"/>
            <a:ext cx="96464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195B5A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cs"/>
              </a:rPr>
              <a:t>利用食物的「澎化原理」，將美濃</a:t>
            </a:r>
            <a:r>
              <a:rPr kumimoji="0" lang="en-US" altLang="zh-TW" sz="2200" b="1" i="0" u="none" strike="noStrike" kern="1200" cap="none" spc="0" normalizeH="0" baseline="0" noProof="0" dirty="0">
                <a:ln>
                  <a:noFill/>
                </a:ln>
                <a:solidFill>
                  <a:srgbClr val="195B5A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cs"/>
              </a:rPr>
              <a:t>147</a:t>
            </a:r>
            <a:r>
              <a:rPr kumimoji="0" lang="zh-TW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195B5A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cs"/>
              </a:rPr>
              <a:t>號米變成米香</a:t>
            </a:r>
            <a:r>
              <a:rPr kumimoji="0" lang="en-US" altLang="zh-TW" sz="2200" b="1" i="0" u="none" strike="noStrike" kern="1200" cap="none" spc="0" normalizeH="0" baseline="0" noProof="0" dirty="0">
                <a:ln>
                  <a:noFill/>
                </a:ln>
                <a:solidFill>
                  <a:srgbClr val="195B5A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cs"/>
              </a:rPr>
              <a:t>,</a:t>
            </a:r>
            <a:r>
              <a:rPr kumimoji="0" lang="zh-TW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195B5A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cs"/>
              </a:rPr>
              <a:t>成為不同風味的白米形態；利用食物的焦化原理，將白米炒成玄米，搭配在地手作美濃山茶，將白米的形態超越一般餐桌的想像，解決白米過剩的問題。</a:t>
            </a:r>
            <a:endParaRPr kumimoji="0" lang="zh-CN" altLang="en-US" sz="2200" b="1" i="0" u="none" strike="noStrike" kern="1200" cap="none" spc="0" normalizeH="0" baseline="0" noProof="0" dirty="0">
              <a:ln>
                <a:noFill/>
              </a:ln>
              <a:solidFill>
                <a:srgbClr val="195B5A"/>
              </a:solidFill>
              <a:effectLst/>
              <a:uLnTx/>
              <a:uFillTx/>
              <a:latin typeface="Arial" panose="020F0502020204030204"/>
              <a:ea typeface="Microsoft YaHei"/>
              <a:cs typeface="+mn-cs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85DB06A3-D1D2-8978-7F5A-00CF7BF143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7965" y="3495200"/>
            <a:ext cx="2880000" cy="21600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7A934ED5-1CC6-D939-44DC-324BCEE9E0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70964" y="3495200"/>
            <a:ext cx="2880000" cy="216000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EB5D2D6B-B630-05D6-FA5D-57CA4CAA5D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49506" y="3495200"/>
            <a:ext cx="2880000" cy="2160000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BCAFDB4C-4977-044C-CDC2-4701D580F0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784" y="3429000"/>
            <a:ext cx="288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52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r"/>
      </p:transition>
    </mc:Choice>
    <mc:Fallback xmlns="">
      <p:transition spd="slow" advClick="0" advTm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A7BFE9-B383-D4D4-774C-CE7289B684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内容占位符 14">
            <a:extLst>
              <a:ext uri="{FF2B5EF4-FFF2-40B4-BE49-F238E27FC236}">
                <a16:creationId xmlns:a16="http://schemas.microsoft.com/office/drawing/2014/main" id="{6654E840-5986-FE4A-11E5-4CD58B1E14CC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4291087" y="964426"/>
            <a:ext cx="3550085" cy="52873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zh-TW" altLang="en-US" sz="4400" b="1" dirty="0">
                <a:solidFill>
                  <a:srgbClr val="195B5A"/>
                </a:solidFill>
                <a:cs typeface="+mn-ea"/>
                <a:sym typeface="+mn-lt"/>
              </a:rPr>
              <a:t>救援力</a:t>
            </a:r>
            <a:endParaRPr lang="zh-CN" altLang="en-US" sz="4400" b="1" dirty="0">
              <a:solidFill>
                <a:srgbClr val="195B5A"/>
              </a:solidFill>
              <a:cs typeface="+mn-ea"/>
              <a:sym typeface="+mn-lt"/>
            </a:endParaRPr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C4937AD5-0F7D-291C-F64E-3C3BEADA72F0}"/>
              </a:ext>
            </a:extLst>
          </p:cNvPr>
          <p:cNvCxnSpPr>
            <a:cxnSpLocks/>
          </p:cNvCxnSpPr>
          <p:nvPr/>
        </p:nvCxnSpPr>
        <p:spPr>
          <a:xfrm>
            <a:off x="640848" y="1671173"/>
            <a:ext cx="10850565" cy="0"/>
          </a:xfrm>
          <a:prstGeom prst="line">
            <a:avLst/>
          </a:prstGeom>
          <a:ln w="9525" cap="rnd">
            <a:solidFill>
              <a:schemeClr val="tx1">
                <a:lumMod val="50000"/>
                <a:lumOff val="50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F11C7608-085B-8F01-86C0-419091D39E74}"/>
              </a:ext>
            </a:extLst>
          </p:cNvPr>
          <p:cNvSpPr txBox="1"/>
          <p:nvPr/>
        </p:nvSpPr>
        <p:spPr>
          <a:xfrm>
            <a:off x="1426866" y="1849189"/>
            <a:ext cx="94253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195B5A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cs"/>
              </a:rPr>
              <a:t>與原住民族群學校進行交流，共同分享米食的變化與異同。同時體驗布農族小米文化與客家的稻米文化，同時在舌尖上享用米食的迷幻旅行。</a:t>
            </a:r>
            <a:endParaRPr kumimoji="0" lang="zh-CN" altLang="en-US" sz="2200" b="1" i="0" u="none" strike="noStrike" kern="1200" cap="none" spc="0" normalizeH="0" baseline="0" noProof="0" dirty="0">
              <a:ln>
                <a:noFill/>
              </a:ln>
              <a:solidFill>
                <a:srgbClr val="195B5A"/>
              </a:solidFill>
              <a:effectLst/>
              <a:uLnTx/>
              <a:uFillTx/>
              <a:latin typeface="Arial" panose="020F0502020204030204"/>
              <a:ea typeface="Microsoft YaHei"/>
              <a:cs typeface="+mn-cs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EDAF071-2A76-9A3A-C75E-3173347B02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531" y="2817327"/>
            <a:ext cx="2244230" cy="299062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625E7852-A676-D717-F7C7-4520B7D9FE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377" y="2837131"/>
            <a:ext cx="2244230" cy="299062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93ABD01B-30FC-8DD6-9605-D54BA217C9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223" y="2837131"/>
            <a:ext cx="2244230" cy="2990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528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gallery dir="r"/>
      </p:transition>
    </mc:Choice>
    <mc:Fallback>
      <p:transition spd="slow" advClick="0" advTm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5D8675-20CA-1272-CF84-CED1CD0823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内容占位符 14">
            <a:extLst>
              <a:ext uri="{FF2B5EF4-FFF2-40B4-BE49-F238E27FC236}">
                <a16:creationId xmlns:a16="http://schemas.microsoft.com/office/drawing/2014/main" id="{04362FC8-28E9-0BA9-8301-A184BF3F7522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4291087" y="964426"/>
            <a:ext cx="3550085" cy="52873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zh-TW" altLang="en-US" sz="4400" b="1" dirty="0">
                <a:solidFill>
                  <a:srgbClr val="195B5A"/>
                </a:solidFill>
                <a:cs typeface="+mn-ea"/>
                <a:sym typeface="+mn-lt"/>
              </a:rPr>
              <a:t>克服力</a:t>
            </a:r>
            <a:endParaRPr lang="zh-CN" altLang="en-US" sz="4400" b="1" dirty="0">
              <a:solidFill>
                <a:srgbClr val="195B5A"/>
              </a:solidFill>
              <a:cs typeface="+mn-ea"/>
              <a:sym typeface="+mn-lt"/>
            </a:endParaRPr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84BD5351-8615-605F-0CF5-FE09A7D711B7}"/>
              </a:ext>
            </a:extLst>
          </p:cNvPr>
          <p:cNvCxnSpPr>
            <a:cxnSpLocks/>
          </p:cNvCxnSpPr>
          <p:nvPr/>
        </p:nvCxnSpPr>
        <p:spPr>
          <a:xfrm>
            <a:off x="640848" y="1671173"/>
            <a:ext cx="10850565" cy="0"/>
          </a:xfrm>
          <a:prstGeom prst="line">
            <a:avLst/>
          </a:prstGeom>
          <a:ln w="9525" cap="rnd">
            <a:solidFill>
              <a:schemeClr val="tx1">
                <a:lumMod val="50000"/>
                <a:lumOff val="50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1024D38D-C9BD-5E63-3456-7A6124A97AE0}"/>
              </a:ext>
            </a:extLst>
          </p:cNvPr>
          <p:cNvSpPr txBox="1"/>
          <p:nvPr/>
        </p:nvSpPr>
        <p:spPr>
          <a:xfrm>
            <a:off x="640849" y="1849189"/>
            <a:ext cx="105329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195B5A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cs"/>
              </a:rPr>
              <a:t>將單純的白米飯，轉化成不同類型的米，顛覆米香只能加糖做成爆米香的做法，結合西方巧克力，成為中西合併的巧克力米香脆果，讓中西方飲食結合吸引其他族群對米食的喜愛，也讓米食有更多的料理方法。將白米炒成玄米，搭配茶葉成就米香茶，藉由白米料理的多變性，增加人們喜吃白米的需求，達到消除貧窮的想法。</a:t>
            </a:r>
            <a:endParaRPr kumimoji="0" lang="zh-CN" altLang="en-US" sz="2200" b="1" i="0" u="none" strike="noStrike" kern="1200" cap="none" spc="0" normalizeH="0" baseline="0" noProof="0" dirty="0">
              <a:ln>
                <a:noFill/>
              </a:ln>
              <a:solidFill>
                <a:srgbClr val="195B5A"/>
              </a:solidFill>
              <a:effectLst/>
              <a:uLnTx/>
              <a:uFillTx/>
              <a:latin typeface="Arial" panose="020F0502020204030204"/>
              <a:ea typeface="Microsoft YaHei"/>
              <a:cs typeface="+mn-cs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D330C76-CE8F-39AA-C02D-FE0D5337E4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4" t="981" b="8012"/>
          <a:stretch/>
        </p:blipFill>
        <p:spPr>
          <a:xfrm>
            <a:off x="7629686" y="3473754"/>
            <a:ext cx="3344537" cy="2409148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C7C051FF-DC88-B8EC-E7DA-A4348006FF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" t="3415" r="2909" b="5672"/>
          <a:stretch/>
        </p:blipFill>
        <p:spPr>
          <a:xfrm rot="5400000">
            <a:off x="1106020" y="3774666"/>
            <a:ext cx="2581426" cy="1890095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C89A2F40-2ABF-250E-E0C5-3656EF13DF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672" y="3473754"/>
            <a:ext cx="3382232" cy="253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855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gallery dir="r"/>
      </p:transition>
    </mc:Choice>
    <mc:Fallback>
      <p:transition spd="slow" advClick="0" advTm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C9D13C-4729-0690-5BA2-C28D8D4F5A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内容占位符 14">
            <a:extLst>
              <a:ext uri="{FF2B5EF4-FFF2-40B4-BE49-F238E27FC236}">
                <a16:creationId xmlns:a16="http://schemas.microsoft.com/office/drawing/2014/main" id="{A043BD33-51F9-3DB0-9DCB-9D737D32A2F8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4291087" y="964426"/>
            <a:ext cx="3550085" cy="52873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altLang="zh-CN" sz="4400" b="1" dirty="0">
                <a:solidFill>
                  <a:srgbClr val="195B5A"/>
                </a:solidFill>
                <a:cs typeface="+mn-ea"/>
                <a:sym typeface="+mn-lt"/>
              </a:rPr>
              <a:t> </a:t>
            </a:r>
            <a:r>
              <a:rPr lang="zh-TW" altLang="en-US" sz="4400" b="1" dirty="0">
                <a:solidFill>
                  <a:srgbClr val="195B5A"/>
                </a:solidFill>
                <a:cs typeface="+mn-ea"/>
                <a:sym typeface="+mn-lt"/>
              </a:rPr>
              <a:t>行動實施</a:t>
            </a:r>
            <a:endParaRPr lang="zh-CN" altLang="en-US" sz="4400" b="1" dirty="0">
              <a:solidFill>
                <a:srgbClr val="195B5A"/>
              </a:solidFill>
              <a:cs typeface="+mn-ea"/>
              <a:sym typeface="+mn-lt"/>
            </a:endParaRPr>
          </a:p>
        </p:txBody>
      </p:sp>
      <p:sp>
        <p:nvSpPr>
          <p:cNvPr id="16" name="îṥḻídê">
            <a:extLst>
              <a:ext uri="{FF2B5EF4-FFF2-40B4-BE49-F238E27FC236}">
                <a16:creationId xmlns:a16="http://schemas.microsoft.com/office/drawing/2014/main" id="{03FBD9CF-9E00-194D-E64D-9F318C465C88}"/>
              </a:ext>
            </a:extLst>
          </p:cNvPr>
          <p:cNvSpPr txBox="1"/>
          <p:nvPr/>
        </p:nvSpPr>
        <p:spPr>
          <a:xfrm>
            <a:off x="4185667" y="1671173"/>
            <a:ext cx="3967451" cy="669211"/>
          </a:xfrm>
          <a:prstGeom prst="rect">
            <a:avLst/>
          </a:prstGeom>
          <a:noFill/>
        </p:spPr>
        <p:txBody>
          <a:bodyPr wrap="none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195B5A"/>
              </a:solidFill>
              <a:effectLst/>
              <a:uLnTx/>
              <a:uFillTx/>
              <a:latin typeface="Arial" panose="020F0502020204030204"/>
              <a:ea typeface="Microsoft YaHei"/>
              <a:cs typeface="+mn-cs"/>
            </a:endParaRPr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CB7010D0-4C05-BFF5-B71F-C6A0214B514F}"/>
              </a:ext>
            </a:extLst>
          </p:cNvPr>
          <p:cNvCxnSpPr>
            <a:cxnSpLocks/>
          </p:cNvCxnSpPr>
          <p:nvPr/>
        </p:nvCxnSpPr>
        <p:spPr>
          <a:xfrm>
            <a:off x="640848" y="1671173"/>
            <a:ext cx="10850565" cy="0"/>
          </a:xfrm>
          <a:prstGeom prst="line">
            <a:avLst/>
          </a:prstGeom>
          <a:ln w="9525" cap="rnd">
            <a:solidFill>
              <a:schemeClr val="tx1">
                <a:lumMod val="50000"/>
                <a:lumOff val="50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圖片 2">
            <a:extLst>
              <a:ext uri="{FF2B5EF4-FFF2-40B4-BE49-F238E27FC236}">
                <a16:creationId xmlns:a16="http://schemas.microsoft.com/office/drawing/2014/main" id="{13F637C6-1B57-FCF7-3B41-214AD0CAC4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28" y="2770635"/>
            <a:ext cx="3360000" cy="2520000"/>
          </a:xfrm>
          <a:prstGeom prst="rect">
            <a:avLst/>
          </a:prstGeom>
        </p:spPr>
      </p:pic>
      <p:sp>
        <p:nvSpPr>
          <p:cNvPr id="4" name="内容占位符 14">
            <a:extLst>
              <a:ext uri="{FF2B5EF4-FFF2-40B4-BE49-F238E27FC236}">
                <a16:creationId xmlns:a16="http://schemas.microsoft.com/office/drawing/2014/main" id="{5FAC50D6-5FE8-2663-D974-6CB7DD025940}"/>
              </a:ext>
            </a:extLst>
          </p:cNvPr>
          <p:cNvSpPr txBox="1">
            <a:spLocks/>
          </p:cNvSpPr>
          <p:nvPr/>
        </p:nvSpPr>
        <p:spPr>
          <a:xfrm>
            <a:off x="3205425" y="1641508"/>
            <a:ext cx="7023798" cy="528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zh-CN" sz="4400" b="1" dirty="0">
                <a:solidFill>
                  <a:srgbClr val="195B5A"/>
                </a:solidFill>
                <a:cs typeface="+mn-ea"/>
                <a:sym typeface="+mn-lt"/>
              </a:rPr>
              <a:t> </a:t>
            </a:r>
            <a:r>
              <a:rPr lang="zh-TW" altLang="en-US" b="1" dirty="0">
                <a:solidFill>
                  <a:srgbClr val="FF0000"/>
                </a:solidFill>
                <a:cs typeface="+mn-ea"/>
                <a:sym typeface="+mn-lt"/>
              </a:rPr>
              <a:t>閱讀文章找出日常生活中的澎化食物</a:t>
            </a:r>
            <a:endParaRPr lang="zh-CN" altLang="en-US" b="1" dirty="0">
              <a:solidFill>
                <a:srgbClr val="FF0000"/>
              </a:solidFill>
              <a:cs typeface="+mn-ea"/>
              <a:sym typeface="+mn-lt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C5180045-78E9-B05D-3672-C850073519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26172" y="3101226"/>
            <a:ext cx="2520000" cy="18900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02263AE8-7F1D-66D1-B7D2-9D8B0BD78F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087" y="2770635"/>
            <a:ext cx="3360000" cy="252000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8979B4C3-452F-D48B-8322-2754AC480D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" t="6793" b="5707"/>
          <a:stretch/>
        </p:blipFill>
        <p:spPr>
          <a:xfrm rot="5400000">
            <a:off x="9437132" y="3176615"/>
            <a:ext cx="2504408" cy="172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325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gallery dir="r"/>
      </p:transition>
    </mc:Choice>
    <mc:Fallback>
      <p:transition spd="slow" advClick="0" advTm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BEB801-BB08-52F4-444C-2E10507EC3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内容占位符 14">
            <a:extLst>
              <a:ext uri="{FF2B5EF4-FFF2-40B4-BE49-F238E27FC236}">
                <a16:creationId xmlns:a16="http://schemas.microsoft.com/office/drawing/2014/main" id="{8622407E-BA22-BA59-A702-6111AB67960F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3295859" y="1001963"/>
            <a:ext cx="5399423" cy="52873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altLang="zh-CN" sz="4400" b="1" dirty="0">
                <a:solidFill>
                  <a:srgbClr val="195B5A"/>
                </a:solidFill>
                <a:cs typeface="+mn-ea"/>
                <a:sym typeface="+mn-lt"/>
              </a:rPr>
              <a:t> </a:t>
            </a:r>
            <a:r>
              <a:rPr lang="zh-TW" altLang="en-US" sz="4400" b="1" dirty="0">
                <a:solidFill>
                  <a:srgbClr val="195B5A"/>
                </a:solidFill>
                <a:cs typeface="+mn-ea"/>
                <a:sym typeface="+mn-lt"/>
              </a:rPr>
              <a:t>實驗食物的澎化原理</a:t>
            </a:r>
            <a:endParaRPr lang="zh-CN" altLang="en-US" sz="4400" b="1" dirty="0">
              <a:solidFill>
                <a:srgbClr val="195B5A"/>
              </a:solidFill>
              <a:cs typeface="+mn-ea"/>
              <a:sym typeface="+mn-lt"/>
            </a:endParaRPr>
          </a:p>
        </p:txBody>
      </p:sp>
      <p:sp>
        <p:nvSpPr>
          <p:cNvPr id="16" name="îṥḻídê">
            <a:extLst>
              <a:ext uri="{FF2B5EF4-FFF2-40B4-BE49-F238E27FC236}">
                <a16:creationId xmlns:a16="http://schemas.microsoft.com/office/drawing/2014/main" id="{35C505C6-908B-4EB5-215B-D1D6A06C83AC}"/>
              </a:ext>
            </a:extLst>
          </p:cNvPr>
          <p:cNvSpPr txBox="1"/>
          <p:nvPr/>
        </p:nvSpPr>
        <p:spPr>
          <a:xfrm>
            <a:off x="4185667" y="1671173"/>
            <a:ext cx="3967451" cy="669211"/>
          </a:xfrm>
          <a:prstGeom prst="rect">
            <a:avLst/>
          </a:prstGeom>
          <a:noFill/>
        </p:spPr>
        <p:txBody>
          <a:bodyPr wrap="none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195B5A"/>
              </a:solidFill>
              <a:effectLst/>
              <a:uLnTx/>
              <a:uFillTx/>
              <a:latin typeface="Arial" panose="020F0502020204030204"/>
              <a:ea typeface="Microsoft YaHei"/>
              <a:cs typeface="+mn-cs"/>
            </a:endParaRPr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A0E2F8E9-5B9B-A574-4575-2328E4984BEA}"/>
              </a:ext>
            </a:extLst>
          </p:cNvPr>
          <p:cNvCxnSpPr>
            <a:cxnSpLocks/>
          </p:cNvCxnSpPr>
          <p:nvPr/>
        </p:nvCxnSpPr>
        <p:spPr>
          <a:xfrm>
            <a:off x="640848" y="1671173"/>
            <a:ext cx="10850565" cy="0"/>
          </a:xfrm>
          <a:prstGeom prst="line">
            <a:avLst/>
          </a:prstGeom>
          <a:ln w="9525" cap="rnd">
            <a:solidFill>
              <a:schemeClr val="tx1">
                <a:lumMod val="50000"/>
                <a:lumOff val="50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内容占位符 14">
            <a:extLst>
              <a:ext uri="{FF2B5EF4-FFF2-40B4-BE49-F238E27FC236}">
                <a16:creationId xmlns:a16="http://schemas.microsoft.com/office/drawing/2014/main" id="{B14D8A1A-D553-C91D-8331-F7A6DAE74C33}"/>
              </a:ext>
            </a:extLst>
          </p:cNvPr>
          <p:cNvSpPr txBox="1">
            <a:spLocks/>
          </p:cNvSpPr>
          <p:nvPr/>
        </p:nvSpPr>
        <p:spPr>
          <a:xfrm>
            <a:off x="2554231" y="1547308"/>
            <a:ext cx="7023798" cy="528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zh-CN" sz="4400" b="1" dirty="0">
                <a:solidFill>
                  <a:srgbClr val="195B5A"/>
                </a:solidFill>
                <a:cs typeface="+mn-ea"/>
                <a:sym typeface="+mn-lt"/>
              </a:rPr>
              <a:t> </a:t>
            </a:r>
            <a:r>
              <a:rPr lang="zh-TW" altLang="en-US" b="1" dirty="0">
                <a:solidFill>
                  <a:srgbClr val="FF0000"/>
                </a:solidFill>
                <a:cs typeface="+mn-ea"/>
                <a:sym typeface="+mn-lt"/>
              </a:rPr>
              <a:t>爆米花與米白香的不同</a:t>
            </a:r>
            <a:endParaRPr lang="zh-CN" altLang="en-US" b="1" dirty="0">
              <a:solidFill>
                <a:srgbClr val="FF0000"/>
              </a:solidFill>
              <a:cs typeface="+mn-ea"/>
              <a:sym typeface="+mn-lt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F2C596B-EE2F-1B0C-1F9D-A66BB10BDF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8194" y="3060384"/>
            <a:ext cx="2880000" cy="21600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87768E27-2857-800C-9ADD-1ECF8C18E3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95114" y="3060384"/>
            <a:ext cx="2880000" cy="21600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1CF2EA3B-6184-EF43-627D-A0D98DEB7A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226" y="3420384"/>
            <a:ext cx="2880000" cy="216000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FD9FAADF-DE02-ACFA-82B2-8EC1C78310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67002" y="3060384"/>
            <a:ext cx="288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688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gallery dir="r"/>
      </p:transition>
    </mc:Choice>
    <mc:Fallback>
      <p:transition spd="slow" advClick="0" advTm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44EB27-7FC3-31B3-61B2-6AA5C8426C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内容占位符 14">
            <a:extLst>
              <a:ext uri="{FF2B5EF4-FFF2-40B4-BE49-F238E27FC236}">
                <a16:creationId xmlns:a16="http://schemas.microsoft.com/office/drawing/2014/main" id="{AD5B5582-BDB8-C17D-C1B5-8A0AF78DBF44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3295859" y="1001963"/>
            <a:ext cx="5399423" cy="52873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altLang="zh-CN" sz="4400" b="1" dirty="0">
                <a:solidFill>
                  <a:srgbClr val="195B5A"/>
                </a:solidFill>
                <a:cs typeface="+mn-ea"/>
                <a:sym typeface="+mn-lt"/>
              </a:rPr>
              <a:t>  </a:t>
            </a:r>
            <a:r>
              <a:rPr lang="zh-TW" altLang="en-US" sz="4400" b="1" dirty="0">
                <a:solidFill>
                  <a:srgbClr val="195B5A"/>
                </a:solidFill>
                <a:cs typeface="+mn-ea"/>
                <a:sym typeface="+mn-lt"/>
              </a:rPr>
              <a:t>創新米食</a:t>
            </a:r>
            <a:endParaRPr lang="zh-CN" altLang="en-US" sz="4400" b="1" dirty="0">
              <a:solidFill>
                <a:srgbClr val="195B5A"/>
              </a:solidFill>
              <a:cs typeface="+mn-ea"/>
              <a:sym typeface="+mn-lt"/>
            </a:endParaRPr>
          </a:p>
        </p:txBody>
      </p:sp>
      <p:sp>
        <p:nvSpPr>
          <p:cNvPr id="16" name="îṥḻídê">
            <a:extLst>
              <a:ext uri="{FF2B5EF4-FFF2-40B4-BE49-F238E27FC236}">
                <a16:creationId xmlns:a16="http://schemas.microsoft.com/office/drawing/2014/main" id="{9B1E42A3-EAE1-1A8C-95F9-1CF95D9DD84C}"/>
              </a:ext>
            </a:extLst>
          </p:cNvPr>
          <p:cNvSpPr txBox="1"/>
          <p:nvPr/>
        </p:nvSpPr>
        <p:spPr>
          <a:xfrm>
            <a:off x="3823927" y="1571261"/>
            <a:ext cx="3967451" cy="669211"/>
          </a:xfrm>
          <a:prstGeom prst="rect">
            <a:avLst/>
          </a:prstGeom>
          <a:noFill/>
        </p:spPr>
        <p:txBody>
          <a:bodyPr wrap="none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195B5A"/>
              </a:solidFill>
              <a:effectLst/>
              <a:uLnTx/>
              <a:uFillTx/>
              <a:latin typeface="Arial" panose="020F0502020204030204"/>
              <a:ea typeface="Microsoft YaHei"/>
              <a:cs typeface="+mn-cs"/>
            </a:endParaRPr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84CAD46D-0051-7E86-9161-248F16561C9D}"/>
              </a:ext>
            </a:extLst>
          </p:cNvPr>
          <p:cNvCxnSpPr>
            <a:cxnSpLocks/>
          </p:cNvCxnSpPr>
          <p:nvPr/>
        </p:nvCxnSpPr>
        <p:spPr>
          <a:xfrm>
            <a:off x="640848" y="1671173"/>
            <a:ext cx="10850565" cy="0"/>
          </a:xfrm>
          <a:prstGeom prst="line">
            <a:avLst/>
          </a:prstGeom>
          <a:ln w="9525" cap="rnd">
            <a:solidFill>
              <a:schemeClr val="tx1">
                <a:lumMod val="50000"/>
                <a:lumOff val="50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内容占位符 14">
            <a:extLst>
              <a:ext uri="{FF2B5EF4-FFF2-40B4-BE49-F238E27FC236}">
                <a16:creationId xmlns:a16="http://schemas.microsoft.com/office/drawing/2014/main" id="{2FB59B00-AD28-E87D-C1F9-FB0F91ABC36A}"/>
              </a:ext>
            </a:extLst>
          </p:cNvPr>
          <p:cNvSpPr txBox="1">
            <a:spLocks/>
          </p:cNvSpPr>
          <p:nvPr/>
        </p:nvSpPr>
        <p:spPr>
          <a:xfrm>
            <a:off x="2584101" y="1691464"/>
            <a:ext cx="7023798" cy="528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zh-TW" altLang="en-US" b="1" dirty="0">
                <a:solidFill>
                  <a:srgbClr val="FF0000"/>
                </a:solidFill>
                <a:cs typeface="+mn-ea"/>
                <a:sym typeface="+mn-lt"/>
              </a:rPr>
              <a:t>製作巧克力米香脆果</a:t>
            </a:r>
            <a:endParaRPr lang="zh-CN" altLang="en-US" b="1" dirty="0">
              <a:solidFill>
                <a:srgbClr val="FF0000"/>
              </a:solidFill>
              <a:cs typeface="+mn-ea"/>
              <a:sym typeface="+mn-lt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3CF6E35-CA6F-E107-562F-1089CD7131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420" y="2778001"/>
            <a:ext cx="3360000" cy="25200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208B66CD-852C-39B6-B004-FC62949CDC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71136" y="2778001"/>
            <a:ext cx="3360000" cy="25200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EBFB382F-0DF8-E551-8875-FA7FB5A920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852" y="3198001"/>
            <a:ext cx="3360000" cy="2520000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E5580DDB-5498-0A21-7920-A3BE2CB4E6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33580" y="2778001"/>
            <a:ext cx="336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424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gallery dir="r"/>
      </p:transition>
    </mc:Choice>
    <mc:Fallback>
      <p:transition spd="slow" advClick="0" advTm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82494F-C73E-A05D-3FEA-37FB658577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内容占位符 14">
            <a:extLst>
              <a:ext uri="{FF2B5EF4-FFF2-40B4-BE49-F238E27FC236}">
                <a16:creationId xmlns:a16="http://schemas.microsoft.com/office/drawing/2014/main" id="{3D3A5DBD-9D17-1642-AC62-7166BA681F97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3295859" y="1001963"/>
            <a:ext cx="5399423" cy="52873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altLang="zh-CN" sz="4400" b="1" dirty="0">
                <a:solidFill>
                  <a:srgbClr val="195B5A"/>
                </a:solidFill>
                <a:cs typeface="+mn-ea"/>
                <a:sym typeface="+mn-lt"/>
              </a:rPr>
              <a:t>  </a:t>
            </a:r>
            <a:r>
              <a:rPr lang="zh-TW" altLang="en-US" sz="4400" b="1" dirty="0">
                <a:solidFill>
                  <a:srgbClr val="195B5A"/>
                </a:solidFill>
                <a:cs typeface="+mn-ea"/>
                <a:sym typeface="+mn-lt"/>
              </a:rPr>
              <a:t>創新米食</a:t>
            </a:r>
            <a:endParaRPr lang="zh-CN" altLang="en-US" sz="4400" b="1" dirty="0">
              <a:solidFill>
                <a:srgbClr val="195B5A"/>
              </a:solidFill>
              <a:cs typeface="+mn-ea"/>
              <a:sym typeface="+mn-lt"/>
            </a:endParaRPr>
          </a:p>
        </p:txBody>
      </p:sp>
      <p:sp>
        <p:nvSpPr>
          <p:cNvPr id="16" name="îṥḻídê">
            <a:extLst>
              <a:ext uri="{FF2B5EF4-FFF2-40B4-BE49-F238E27FC236}">
                <a16:creationId xmlns:a16="http://schemas.microsoft.com/office/drawing/2014/main" id="{18914F63-9ABD-1872-2C21-AF4051101997}"/>
              </a:ext>
            </a:extLst>
          </p:cNvPr>
          <p:cNvSpPr txBox="1"/>
          <p:nvPr/>
        </p:nvSpPr>
        <p:spPr>
          <a:xfrm>
            <a:off x="4185667" y="1671173"/>
            <a:ext cx="3967451" cy="669211"/>
          </a:xfrm>
          <a:prstGeom prst="rect">
            <a:avLst/>
          </a:prstGeom>
          <a:noFill/>
        </p:spPr>
        <p:txBody>
          <a:bodyPr wrap="none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195B5A"/>
              </a:solidFill>
              <a:effectLst/>
              <a:uLnTx/>
              <a:uFillTx/>
              <a:latin typeface="Arial" panose="020F0502020204030204"/>
              <a:ea typeface="Microsoft YaHei"/>
              <a:cs typeface="+mn-cs"/>
            </a:endParaRPr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EFC08954-DD1E-0F1B-2C03-709B9E6EDDF6}"/>
              </a:ext>
            </a:extLst>
          </p:cNvPr>
          <p:cNvCxnSpPr>
            <a:cxnSpLocks/>
          </p:cNvCxnSpPr>
          <p:nvPr/>
        </p:nvCxnSpPr>
        <p:spPr>
          <a:xfrm>
            <a:off x="640848" y="1671173"/>
            <a:ext cx="10850565" cy="0"/>
          </a:xfrm>
          <a:prstGeom prst="line">
            <a:avLst/>
          </a:prstGeom>
          <a:ln w="9525" cap="rnd">
            <a:solidFill>
              <a:schemeClr val="tx1">
                <a:lumMod val="50000"/>
                <a:lumOff val="50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内容占位符 14">
            <a:extLst>
              <a:ext uri="{FF2B5EF4-FFF2-40B4-BE49-F238E27FC236}">
                <a16:creationId xmlns:a16="http://schemas.microsoft.com/office/drawing/2014/main" id="{19724948-E54D-7A75-E457-DBAF873F0C96}"/>
              </a:ext>
            </a:extLst>
          </p:cNvPr>
          <p:cNvSpPr txBox="1">
            <a:spLocks/>
          </p:cNvSpPr>
          <p:nvPr/>
        </p:nvSpPr>
        <p:spPr>
          <a:xfrm>
            <a:off x="2554231" y="1547308"/>
            <a:ext cx="7023798" cy="528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zh-CN" sz="4400" b="1" dirty="0">
                <a:solidFill>
                  <a:srgbClr val="195B5A"/>
                </a:solidFill>
                <a:cs typeface="+mn-ea"/>
                <a:sym typeface="+mn-lt"/>
              </a:rPr>
              <a:t> </a:t>
            </a:r>
            <a:r>
              <a:rPr lang="zh-TW" altLang="en-US" b="1" dirty="0">
                <a:solidFill>
                  <a:srgbClr val="FF0000"/>
                </a:solidFill>
                <a:cs typeface="+mn-ea"/>
                <a:sym typeface="+mn-lt"/>
              </a:rPr>
              <a:t>美濃１４７米香茶</a:t>
            </a:r>
            <a:endParaRPr lang="zh-CN" altLang="en-US" b="1" dirty="0">
              <a:solidFill>
                <a:srgbClr val="FF0000"/>
              </a:solidFill>
              <a:cs typeface="+mn-ea"/>
              <a:sym typeface="+mn-lt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24885929-56FB-CA98-2C31-C96FF04E72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12460" y="2934781"/>
            <a:ext cx="2880000" cy="21600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13BD1898-2987-7EF2-085D-6AFE491C4A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5859" y="2934781"/>
            <a:ext cx="2880000" cy="2160000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66621BAF-237C-22D4-863F-F1B8E480ED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71413" y="2824249"/>
            <a:ext cx="2880000" cy="2160000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54E63429-09BE-9C16-699C-29C785D561D9}"/>
              </a:ext>
            </a:extLst>
          </p:cNvPr>
          <p:cNvSpPr txBox="1"/>
          <p:nvPr/>
        </p:nvSpPr>
        <p:spPr>
          <a:xfrm>
            <a:off x="1557495" y="5547805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 </a:t>
            </a:r>
            <a:r>
              <a:rPr lang="zh-TW" altLang="en-US" dirty="0"/>
              <a:t>採摘美濃山茶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315E73D7-4E20-14F2-9893-AD9811A738C9}"/>
              </a:ext>
            </a:extLst>
          </p:cNvPr>
          <p:cNvSpPr txBox="1"/>
          <p:nvPr/>
        </p:nvSpPr>
        <p:spPr>
          <a:xfrm>
            <a:off x="3572460" y="5566560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 </a:t>
            </a:r>
            <a:r>
              <a:rPr lang="zh-TW" altLang="en-US" dirty="0"/>
              <a:t>一定要一芯二葉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977A5AE9-3777-1958-FC6B-EB976201B05F}"/>
              </a:ext>
            </a:extLst>
          </p:cNvPr>
          <p:cNvSpPr txBox="1"/>
          <p:nvPr/>
        </p:nvSpPr>
        <p:spPr>
          <a:xfrm>
            <a:off x="6603442" y="5566560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自己搓茶葉</a:t>
            </a: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CD46EE53-6032-7475-3ABE-57A00358A3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936" y="2877638"/>
            <a:ext cx="3360000" cy="2520000"/>
          </a:xfrm>
          <a:prstGeom prst="rect">
            <a:avLst/>
          </a:prstGeom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E397556F-D9A5-6F4E-C034-28F1AB4318F3}"/>
              </a:ext>
            </a:extLst>
          </p:cNvPr>
          <p:cNvSpPr txBox="1"/>
          <p:nvPr/>
        </p:nvSpPr>
        <p:spPr>
          <a:xfrm>
            <a:off x="10130688" y="5547805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 </a:t>
            </a:r>
            <a:r>
              <a:rPr lang="zh-TW" altLang="en-US" dirty="0"/>
              <a:t>曬茶</a:t>
            </a:r>
          </a:p>
        </p:txBody>
      </p:sp>
    </p:spTree>
    <p:extLst>
      <p:ext uri="{BB962C8B-B14F-4D97-AF65-F5344CB8AC3E}">
        <p14:creationId xmlns:p14="http://schemas.microsoft.com/office/powerpoint/2010/main" val="272013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gallery dir="r"/>
      </p:transition>
    </mc:Choice>
    <mc:Fallback>
      <p:transition spd="slow" advClick="0" advTm="0">
        <p:fade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3dlyfnzj">
      <a:majorFont>
        <a:latin typeface="Arial" panose="020F0302020204030204"/>
        <a:ea typeface="Microsoft YaHei"/>
        <a:cs typeface=""/>
      </a:majorFont>
      <a:minorFont>
        <a:latin typeface="Arial" panose="020F0502020204030204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413</Words>
  <Application>Microsoft Office PowerPoint</Application>
  <PresentationFormat>寬螢幕</PresentationFormat>
  <Paragraphs>43</Paragraphs>
  <Slides>11</Slides>
  <Notes>11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11</vt:i4>
      </vt:variant>
    </vt:vector>
  </HeadingPairs>
  <TitlesOfParts>
    <vt:vector size="15" baseType="lpstr">
      <vt:lpstr>等线</vt:lpstr>
      <vt:lpstr>Arial</vt:lpstr>
      <vt:lpstr>Calibri</vt:lpstr>
      <vt:lpstr>Office 主题​​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User</dc:creator>
  <cp:lastModifiedBy>User</cp:lastModifiedBy>
  <cp:revision>2</cp:revision>
  <dcterms:created xsi:type="dcterms:W3CDTF">2025-05-28T04:55:27Z</dcterms:created>
  <dcterms:modified xsi:type="dcterms:W3CDTF">2025-05-28T05:25:19Z</dcterms:modified>
</cp:coreProperties>
</file>