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8" r:id="rId3"/>
    <p:sldMasterId id="2147483740" r:id="rId4"/>
    <p:sldMasterId id="2147483752" r:id="rId5"/>
  </p:sldMasterIdLst>
  <p:notesMasterIdLst>
    <p:notesMasterId r:id="rId18"/>
  </p:notesMasterIdLst>
  <p:sldIdLst>
    <p:sldId id="259" r:id="rId6"/>
    <p:sldId id="278" r:id="rId7"/>
    <p:sldId id="279" r:id="rId8"/>
    <p:sldId id="280" r:id="rId9"/>
    <p:sldId id="282" r:id="rId10"/>
    <p:sldId id="283" r:id="rId11"/>
    <p:sldId id="284" r:id="rId12"/>
    <p:sldId id="256" r:id="rId13"/>
    <p:sldId id="285" r:id="rId14"/>
    <p:sldId id="286" r:id="rId15"/>
    <p:sldId id="287" r:id="rId16"/>
    <p:sldId id="288" r:id="rId1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A3"/>
    <a:srgbClr val="422C16"/>
    <a:srgbClr val="0C788E"/>
    <a:srgbClr val="006666"/>
    <a:srgbClr val="54381C"/>
    <a:srgbClr val="3333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80" d="100"/>
          <a:sy n="80" d="100"/>
        </p:scale>
        <p:origin x="1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412F3388-525F-4C02-9F66-19330E2969F2}" type="datetimeFigureOut">
              <a:rPr lang="zh-TW" altLang="en-US"/>
              <a:pPr>
                <a:defRPr/>
              </a:pPr>
              <a:t>2019/3/4</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F68EE434-622B-4226-A565-D1C3CAAA76D3}" type="slidenum">
              <a:rPr lang="zh-TW" altLang="en-US"/>
              <a:pPr>
                <a:defRPr/>
              </a:pPr>
              <a:t>‹#›</a:t>
            </a:fld>
            <a:endParaRPr lang="zh-TW" altLang="en-US"/>
          </a:p>
        </p:txBody>
      </p:sp>
    </p:spTree>
    <p:extLst>
      <p:ext uri="{BB962C8B-B14F-4D97-AF65-F5344CB8AC3E}">
        <p14:creationId xmlns:p14="http://schemas.microsoft.com/office/powerpoint/2010/main" val="3884989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A2FC36D-5F58-4AC7-892E-ADB49BD8DCB4}" type="slidenum">
              <a:rPr lang="es-ES" altLang="zh-TW"/>
              <a:pPr>
                <a:defRPr/>
              </a:pPr>
              <a:t>‹#›</a:t>
            </a:fld>
            <a:endParaRPr lang="es-ES" altLang="zh-TW"/>
          </a:p>
        </p:txBody>
      </p:sp>
    </p:spTree>
    <p:extLst>
      <p:ext uri="{BB962C8B-B14F-4D97-AF65-F5344CB8AC3E}">
        <p14:creationId xmlns:p14="http://schemas.microsoft.com/office/powerpoint/2010/main" val="62803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8EF7D5A-BD8B-41CB-9E7D-75A092ED86D7}" type="slidenum">
              <a:rPr lang="es-ES" altLang="zh-TW"/>
              <a:pPr>
                <a:defRPr/>
              </a:pPr>
              <a:t>‹#›</a:t>
            </a:fld>
            <a:endParaRPr lang="es-ES" altLang="zh-TW"/>
          </a:p>
        </p:txBody>
      </p:sp>
    </p:spTree>
    <p:extLst>
      <p:ext uri="{BB962C8B-B14F-4D97-AF65-F5344CB8AC3E}">
        <p14:creationId xmlns:p14="http://schemas.microsoft.com/office/powerpoint/2010/main" val="302697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8EEB2BD-170A-4071-A8A0-7235FC09DBFF}" type="slidenum">
              <a:rPr lang="es-ES" altLang="zh-TW"/>
              <a:pPr>
                <a:defRPr/>
              </a:pPr>
              <a:t>‹#›</a:t>
            </a:fld>
            <a:endParaRPr lang="es-ES" altLang="zh-TW"/>
          </a:p>
        </p:txBody>
      </p:sp>
    </p:spTree>
    <p:extLst>
      <p:ext uri="{BB962C8B-B14F-4D97-AF65-F5344CB8AC3E}">
        <p14:creationId xmlns:p14="http://schemas.microsoft.com/office/powerpoint/2010/main" val="86057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A49C0EB-E21B-40A3-A578-C6E35F2D58A0}" type="datetimeFigureOut">
              <a:rPr lang="zh-TW" altLang="en-US"/>
              <a:pPr>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FC54F96-CC88-4B83-A7E2-0C2D9D53B812}" type="slidenum">
              <a:rPr lang="zh-TW" altLang="en-US"/>
              <a:pPr>
                <a:defRPr/>
              </a:pPr>
              <a:t>‹#›</a:t>
            </a:fld>
            <a:endParaRPr lang="zh-TW" altLang="en-US"/>
          </a:p>
        </p:txBody>
      </p:sp>
    </p:spTree>
    <p:extLst>
      <p:ext uri="{BB962C8B-B14F-4D97-AF65-F5344CB8AC3E}">
        <p14:creationId xmlns:p14="http://schemas.microsoft.com/office/powerpoint/2010/main" val="259164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049FFDB-F0C2-47F6-B8CB-C9F677FE865E}" type="datetimeFigureOut">
              <a:rPr lang="zh-TW" altLang="en-US"/>
              <a:pPr>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F86FAB3-BBD8-4833-B9FC-988705C9E09C}" type="slidenum">
              <a:rPr lang="zh-TW" altLang="en-US"/>
              <a:pPr>
                <a:defRPr/>
              </a:pPr>
              <a:t>‹#›</a:t>
            </a:fld>
            <a:endParaRPr lang="zh-TW" altLang="en-US"/>
          </a:p>
        </p:txBody>
      </p:sp>
    </p:spTree>
    <p:extLst>
      <p:ext uri="{BB962C8B-B14F-4D97-AF65-F5344CB8AC3E}">
        <p14:creationId xmlns:p14="http://schemas.microsoft.com/office/powerpoint/2010/main" val="234866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6B3EACB-052F-4F4C-96C7-CFC9E8BC6A96}" type="datetimeFigureOut">
              <a:rPr lang="zh-TW" altLang="en-US"/>
              <a:pPr>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4A281B5-DE1E-4CCB-AB44-D2867905E5EF}" type="slidenum">
              <a:rPr lang="zh-TW" altLang="en-US"/>
              <a:pPr>
                <a:defRPr/>
              </a:pPr>
              <a:t>‹#›</a:t>
            </a:fld>
            <a:endParaRPr lang="zh-TW" altLang="en-US"/>
          </a:p>
        </p:txBody>
      </p:sp>
    </p:spTree>
    <p:extLst>
      <p:ext uri="{BB962C8B-B14F-4D97-AF65-F5344CB8AC3E}">
        <p14:creationId xmlns:p14="http://schemas.microsoft.com/office/powerpoint/2010/main" val="279845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7018538-F269-4DBA-A216-B358670D46ED}" type="datetimeFigureOut">
              <a:rPr lang="zh-TW" altLang="en-US"/>
              <a:pPr>
                <a:defRPr/>
              </a:pPr>
              <a:t>2019/3/4</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B155516-3709-444C-9264-272E949A806B}" type="slidenum">
              <a:rPr lang="zh-TW" altLang="en-US"/>
              <a:pPr>
                <a:defRPr/>
              </a:pPr>
              <a:t>‹#›</a:t>
            </a:fld>
            <a:endParaRPr lang="zh-TW" altLang="en-US"/>
          </a:p>
        </p:txBody>
      </p:sp>
    </p:spTree>
    <p:extLst>
      <p:ext uri="{BB962C8B-B14F-4D97-AF65-F5344CB8AC3E}">
        <p14:creationId xmlns:p14="http://schemas.microsoft.com/office/powerpoint/2010/main" val="103988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5EA9561-E406-4047-B2BB-509699DD7B20}" type="datetimeFigureOut">
              <a:rPr lang="zh-TW" altLang="en-US"/>
              <a:pPr>
                <a:defRPr/>
              </a:pPr>
              <a:t>2019/3/4</a:t>
            </a:fld>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5D68E28-FA51-48D5-9ACD-F692225024F3}" type="slidenum">
              <a:rPr lang="zh-TW" altLang="en-US"/>
              <a:pPr>
                <a:defRPr/>
              </a:pPr>
              <a:t>‹#›</a:t>
            </a:fld>
            <a:endParaRPr lang="zh-TW" altLang="en-US"/>
          </a:p>
        </p:txBody>
      </p:sp>
    </p:spTree>
    <p:extLst>
      <p:ext uri="{BB962C8B-B14F-4D97-AF65-F5344CB8AC3E}">
        <p14:creationId xmlns:p14="http://schemas.microsoft.com/office/powerpoint/2010/main" val="263147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303C110-7D2F-480B-A641-E299C17EB30E}" type="datetimeFigureOut">
              <a:rPr lang="zh-TW" altLang="en-US"/>
              <a:pPr>
                <a:defRPr/>
              </a:pPr>
              <a:t>2019/3/4</a:t>
            </a:fld>
            <a:endParaRPr lang="zh-TW" altLang="en-US"/>
          </a:p>
        </p:txBody>
      </p:sp>
      <p:sp>
        <p:nvSpPr>
          <p:cNvPr id="4" name="頁尾版面配置區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AC62182-520E-4A58-87F2-13610F11BFE9}" type="slidenum">
              <a:rPr lang="zh-TW" altLang="en-US"/>
              <a:pPr>
                <a:defRPr/>
              </a:pPr>
              <a:t>‹#›</a:t>
            </a:fld>
            <a:endParaRPr lang="zh-TW" altLang="en-US"/>
          </a:p>
        </p:txBody>
      </p:sp>
    </p:spTree>
    <p:extLst>
      <p:ext uri="{BB962C8B-B14F-4D97-AF65-F5344CB8AC3E}">
        <p14:creationId xmlns:p14="http://schemas.microsoft.com/office/powerpoint/2010/main" val="218548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4321772-A98C-4C0A-89A7-6F0207C89D41}" type="datetimeFigureOut">
              <a:rPr lang="zh-TW" altLang="en-US"/>
              <a:pPr>
                <a:defRPr/>
              </a:pPr>
              <a:t>2019/3/4</a:t>
            </a:fld>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357D7395-A4BE-49AF-BA54-9477594269C1}" type="slidenum">
              <a:rPr lang="zh-TW" altLang="en-US"/>
              <a:pPr>
                <a:defRPr/>
              </a:pPr>
              <a:t>‹#›</a:t>
            </a:fld>
            <a:endParaRPr lang="zh-TW" altLang="en-US"/>
          </a:p>
        </p:txBody>
      </p:sp>
    </p:spTree>
    <p:extLst>
      <p:ext uri="{BB962C8B-B14F-4D97-AF65-F5344CB8AC3E}">
        <p14:creationId xmlns:p14="http://schemas.microsoft.com/office/powerpoint/2010/main" val="399318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7806B912-077E-446E-8F1F-09C8E1711644}" type="datetimeFigureOut">
              <a:rPr lang="zh-TW" altLang="en-US"/>
              <a:pPr>
                <a:defRPr/>
              </a:pPr>
              <a:t>2019/3/4</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2C6EB07-2171-4880-9483-57C8C09B6B05}" type="slidenum">
              <a:rPr lang="zh-TW" altLang="en-US"/>
              <a:pPr>
                <a:defRPr/>
              </a:pPr>
              <a:t>‹#›</a:t>
            </a:fld>
            <a:endParaRPr lang="zh-TW" altLang="en-US"/>
          </a:p>
        </p:txBody>
      </p:sp>
    </p:spTree>
    <p:extLst>
      <p:ext uri="{BB962C8B-B14F-4D97-AF65-F5344CB8AC3E}">
        <p14:creationId xmlns:p14="http://schemas.microsoft.com/office/powerpoint/2010/main" val="344907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C15FB0A-5A87-405D-AB99-CCD26B990CDC}" type="slidenum">
              <a:rPr lang="es-ES" altLang="zh-TW"/>
              <a:pPr>
                <a:defRPr/>
              </a:pPr>
              <a:t>‹#›</a:t>
            </a:fld>
            <a:endParaRPr lang="es-ES" altLang="zh-TW"/>
          </a:p>
        </p:txBody>
      </p:sp>
    </p:spTree>
    <p:extLst>
      <p:ext uri="{BB962C8B-B14F-4D97-AF65-F5344CB8AC3E}">
        <p14:creationId xmlns:p14="http://schemas.microsoft.com/office/powerpoint/2010/main" val="1428622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AD891E2-B32B-483B-884E-A5DE624CD27C}" type="datetimeFigureOut">
              <a:rPr lang="zh-TW" altLang="en-US"/>
              <a:pPr>
                <a:defRPr/>
              </a:pPr>
              <a:t>2019/3/4</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A0CA95D-D869-45BB-9FAE-FB0D459E089D}" type="slidenum">
              <a:rPr lang="zh-TW" altLang="en-US"/>
              <a:pPr>
                <a:defRPr/>
              </a:pPr>
              <a:t>‹#›</a:t>
            </a:fld>
            <a:endParaRPr lang="zh-TW" altLang="en-US"/>
          </a:p>
        </p:txBody>
      </p:sp>
    </p:spTree>
    <p:extLst>
      <p:ext uri="{BB962C8B-B14F-4D97-AF65-F5344CB8AC3E}">
        <p14:creationId xmlns:p14="http://schemas.microsoft.com/office/powerpoint/2010/main" val="35527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BC876C7-1391-46C6-939C-09A7D6AE4854}" type="datetimeFigureOut">
              <a:rPr lang="zh-TW" altLang="en-US"/>
              <a:pPr>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DED9573-C62B-46E8-9CD1-AC96E0E25B9A}" type="slidenum">
              <a:rPr lang="zh-TW" altLang="en-US"/>
              <a:pPr>
                <a:defRPr/>
              </a:pPr>
              <a:t>‹#›</a:t>
            </a:fld>
            <a:endParaRPr lang="zh-TW" altLang="en-US"/>
          </a:p>
        </p:txBody>
      </p:sp>
    </p:spTree>
    <p:extLst>
      <p:ext uri="{BB962C8B-B14F-4D97-AF65-F5344CB8AC3E}">
        <p14:creationId xmlns:p14="http://schemas.microsoft.com/office/powerpoint/2010/main" val="207868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754603C-BF91-40A7-93D6-2938BD8E9889}" type="datetimeFigureOut">
              <a:rPr lang="zh-TW" altLang="en-US"/>
              <a:pPr>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5F51D7C9-1061-4758-9207-51C0E4DA84C8}" type="slidenum">
              <a:rPr lang="zh-TW" altLang="en-US"/>
              <a:pPr>
                <a:defRPr/>
              </a:pPr>
              <a:t>‹#›</a:t>
            </a:fld>
            <a:endParaRPr lang="zh-TW" altLang="en-US"/>
          </a:p>
        </p:txBody>
      </p:sp>
    </p:spTree>
    <p:extLst>
      <p:ext uri="{BB962C8B-B14F-4D97-AF65-F5344CB8AC3E}">
        <p14:creationId xmlns:p14="http://schemas.microsoft.com/office/powerpoint/2010/main" val="2088015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3375"/>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7B2B3822-E921-4933-B382-294860ED48A7}" type="datetimeFigureOut">
              <a:rPr lang="zh-TW" altLang="en-US" smtClean="0"/>
              <a:pPr defTabSz="685800">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D615B2C4-E761-423F-AC9C-A66A3482AA09}" type="slidenum">
              <a:rPr lang="zh-TW" altLang="en-US" smtClean="0"/>
              <a:pPr defTabSz="685800">
                <a:defRPr/>
              </a:pPr>
              <a:t>‹#›</a:t>
            </a:fld>
            <a:endParaRPr lang="zh-TW" altLang="en-US"/>
          </a:p>
        </p:txBody>
      </p:sp>
    </p:spTree>
    <p:extLst>
      <p:ext uri="{BB962C8B-B14F-4D97-AF65-F5344CB8AC3E}">
        <p14:creationId xmlns:p14="http://schemas.microsoft.com/office/powerpoint/2010/main" val="3737871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E327FAF7-4F27-40EA-AB94-1E12EE7453DA}" type="datetimeFigureOut">
              <a:rPr lang="zh-TW" altLang="en-US" smtClean="0"/>
              <a:pPr defTabSz="685800">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7D31FCE8-8970-43D0-B4AF-EEEFB998FBEA}" type="slidenum">
              <a:rPr lang="zh-TW" altLang="en-US" smtClean="0"/>
              <a:pPr defTabSz="685800">
                <a:defRPr/>
              </a:pPr>
              <a:t>‹#›</a:t>
            </a:fld>
            <a:endParaRPr lang="zh-TW" altLang="en-US"/>
          </a:p>
        </p:txBody>
      </p:sp>
    </p:spTree>
    <p:extLst>
      <p:ext uri="{BB962C8B-B14F-4D97-AF65-F5344CB8AC3E}">
        <p14:creationId xmlns:p14="http://schemas.microsoft.com/office/powerpoint/2010/main" val="391582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1"/>
            <a:ext cx="7886700" cy="2852737"/>
          </a:xfrm>
        </p:spPr>
        <p:txBody>
          <a:bodyPr anchor="b"/>
          <a:lstStyle>
            <a:lvl1pPr>
              <a:defRPr sz="3375"/>
            </a:lvl1pPr>
          </a:lstStyle>
          <a:p>
            <a:r>
              <a:rPr lang="zh-TW" altLang="en-US"/>
              <a:t>按一下以編輯母片標題樣式</a:t>
            </a:r>
          </a:p>
        </p:txBody>
      </p:sp>
      <p:sp>
        <p:nvSpPr>
          <p:cNvPr id="3" name="文字版面配置區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FF9ADBD6-DA71-440C-8E50-15C98CCD34DD}" type="datetimeFigureOut">
              <a:rPr lang="zh-TW" altLang="en-US" smtClean="0"/>
              <a:pPr defTabSz="685800">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3A29E9B7-0A46-4053-8BF1-ADD302678693}" type="slidenum">
              <a:rPr lang="zh-TW" altLang="en-US" smtClean="0"/>
              <a:pPr defTabSz="685800">
                <a:defRPr/>
              </a:pPr>
              <a:t>‹#›</a:t>
            </a:fld>
            <a:endParaRPr lang="zh-TW" altLang="en-US"/>
          </a:p>
        </p:txBody>
      </p:sp>
    </p:spTree>
    <p:extLst>
      <p:ext uri="{BB962C8B-B14F-4D97-AF65-F5344CB8AC3E}">
        <p14:creationId xmlns:p14="http://schemas.microsoft.com/office/powerpoint/2010/main" val="70058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79BB734E-C583-404B-B5F9-1A992B6E99B1}" type="datetimeFigureOut">
              <a:rPr lang="zh-TW" altLang="en-US" smtClean="0"/>
              <a:pPr defTabSz="685800">
                <a:defRPr/>
              </a:pPr>
              <a:t>2019/3/4</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B42A36F5-AB96-4FD1-A303-BB6A44A2F921}" type="slidenum">
              <a:rPr lang="zh-TW" altLang="en-US" smtClean="0"/>
              <a:pPr defTabSz="685800">
                <a:defRPr/>
              </a:pPr>
              <a:t>‹#›</a:t>
            </a:fld>
            <a:endParaRPr lang="zh-TW" altLang="en-US"/>
          </a:p>
        </p:txBody>
      </p:sp>
    </p:spTree>
    <p:extLst>
      <p:ext uri="{BB962C8B-B14F-4D97-AF65-F5344CB8AC3E}">
        <p14:creationId xmlns:p14="http://schemas.microsoft.com/office/powerpoint/2010/main" val="3421044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8"/>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a:t>按一下以編輯母片文字樣式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6074A977-424A-4646-8097-9367D2438219}" type="datetimeFigureOut">
              <a:rPr lang="zh-TW" altLang="en-US" smtClean="0"/>
              <a:pPr defTabSz="685800">
                <a:defRPr/>
              </a:pPr>
              <a:t>2019/3/4</a:t>
            </a:fld>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9" name="投影片編號版面配置區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58BF05DC-7402-43E4-B05D-478319E18F68}" type="slidenum">
              <a:rPr lang="zh-TW" altLang="en-US" smtClean="0"/>
              <a:pPr defTabSz="685800">
                <a:defRPr/>
              </a:pPr>
              <a:t>‹#›</a:t>
            </a:fld>
            <a:endParaRPr lang="zh-TW" altLang="en-US"/>
          </a:p>
        </p:txBody>
      </p:sp>
    </p:spTree>
    <p:extLst>
      <p:ext uri="{BB962C8B-B14F-4D97-AF65-F5344CB8AC3E}">
        <p14:creationId xmlns:p14="http://schemas.microsoft.com/office/powerpoint/2010/main" val="74163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D9C8E427-CE30-476C-B19D-C15D3F28217B}" type="datetimeFigureOut">
              <a:rPr lang="zh-TW" altLang="en-US" smtClean="0"/>
              <a:pPr defTabSz="685800">
                <a:defRPr/>
              </a:pPr>
              <a:t>2019/3/4</a:t>
            </a:fld>
            <a:endParaRPr lang="zh-TW" altLang="en-US"/>
          </a:p>
        </p:txBody>
      </p:sp>
      <p:sp>
        <p:nvSpPr>
          <p:cNvPr id="4" name="頁尾版面配置區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5" name="投影片編號版面配置區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67BF6766-119C-4CB2-8FE2-379C80B80BF3}" type="slidenum">
              <a:rPr lang="zh-TW" altLang="en-US" smtClean="0"/>
              <a:pPr defTabSz="685800">
                <a:defRPr/>
              </a:pPr>
              <a:t>‹#›</a:t>
            </a:fld>
            <a:endParaRPr lang="zh-TW" altLang="en-US"/>
          </a:p>
        </p:txBody>
      </p:sp>
    </p:spTree>
    <p:extLst>
      <p:ext uri="{BB962C8B-B14F-4D97-AF65-F5344CB8AC3E}">
        <p14:creationId xmlns:p14="http://schemas.microsoft.com/office/powerpoint/2010/main" val="2879568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1E3350FC-D028-4ABC-818B-C0FDE6E6866A}" type="datetimeFigureOut">
              <a:rPr lang="zh-TW" altLang="en-US" smtClean="0"/>
              <a:pPr defTabSz="685800">
                <a:defRPr/>
              </a:pPr>
              <a:t>2019/3/4</a:t>
            </a:fld>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4" name="投影片編號版面配置區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0777A9C9-C9CC-4C56-AE38-EFDB1A1FCF14}" type="slidenum">
              <a:rPr lang="zh-TW" altLang="en-US" smtClean="0"/>
              <a:pPr defTabSz="685800">
                <a:defRPr/>
              </a:pPr>
              <a:t>‹#›</a:t>
            </a:fld>
            <a:endParaRPr lang="zh-TW" altLang="en-US"/>
          </a:p>
        </p:txBody>
      </p:sp>
    </p:spTree>
    <p:extLst>
      <p:ext uri="{BB962C8B-B14F-4D97-AF65-F5344CB8AC3E}">
        <p14:creationId xmlns:p14="http://schemas.microsoft.com/office/powerpoint/2010/main" val="65170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E15FDC9-1708-48FA-A186-84692F520D23}" type="slidenum">
              <a:rPr lang="es-ES" altLang="zh-TW"/>
              <a:pPr>
                <a:defRPr/>
              </a:pPr>
              <a:t>‹#›</a:t>
            </a:fld>
            <a:endParaRPr lang="es-ES" altLang="zh-TW"/>
          </a:p>
        </p:txBody>
      </p:sp>
    </p:spTree>
    <p:extLst>
      <p:ext uri="{BB962C8B-B14F-4D97-AF65-F5344CB8AC3E}">
        <p14:creationId xmlns:p14="http://schemas.microsoft.com/office/powerpoint/2010/main" val="197166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1800"/>
            </a:lvl1pPr>
          </a:lstStyle>
          <a:p>
            <a:r>
              <a:rPr lang="zh-TW" altLang="en-US"/>
              <a:t>按一下以編輯母片標題樣式</a:t>
            </a:r>
          </a:p>
        </p:txBody>
      </p:sp>
      <p:sp>
        <p:nvSpPr>
          <p:cNvPr id="3" name="內容版面配置區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2DE1E32B-2781-4305-914A-C437725F29E0}" type="datetimeFigureOut">
              <a:rPr lang="zh-TW" altLang="en-US" smtClean="0"/>
              <a:pPr defTabSz="685800">
                <a:defRPr/>
              </a:pPr>
              <a:t>2019/3/4</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33EBD9A8-CD84-46DF-9B18-5507C0F886B9}" type="slidenum">
              <a:rPr lang="zh-TW" altLang="en-US" smtClean="0"/>
              <a:pPr defTabSz="685800">
                <a:defRPr/>
              </a:pPr>
              <a:t>‹#›</a:t>
            </a:fld>
            <a:endParaRPr lang="zh-TW" altLang="en-US"/>
          </a:p>
        </p:txBody>
      </p:sp>
    </p:spTree>
    <p:extLst>
      <p:ext uri="{BB962C8B-B14F-4D97-AF65-F5344CB8AC3E}">
        <p14:creationId xmlns:p14="http://schemas.microsoft.com/office/powerpoint/2010/main" val="92771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1800"/>
            </a:lvl1pPr>
          </a:lstStyle>
          <a:p>
            <a:r>
              <a:rPr lang="zh-TW" altLang="en-US"/>
              <a:t>按一下以編輯母片標題樣式</a:t>
            </a:r>
          </a:p>
        </p:txBody>
      </p:sp>
      <p:sp>
        <p:nvSpPr>
          <p:cNvPr id="3" name="圖片版面配置區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6449C287-8F42-43EA-B664-8E5FD942743D}" type="datetimeFigureOut">
              <a:rPr lang="zh-TW" altLang="en-US" smtClean="0"/>
              <a:pPr defTabSz="685800">
                <a:defRPr/>
              </a:pPr>
              <a:t>2019/3/4</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E0B08718-4806-42D6-A9FD-E49087BD4C60}" type="slidenum">
              <a:rPr lang="zh-TW" altLang="en-US" smtClean="0"/>
              <a:pPr defTabSz="685800">
                <a:defRPr/>
              </a:pPr>
              <a:t>‹#›</a:t>
            </a:fld>
            <a:endParaRPr lang="zh-TW" altLang="en-US"/>
          </a:p>
        </p:txBody>
      </p:sp>
    </p:spTree>
    <p:extLst>
      <p:ext uri="{BB962C8B-B14F-4D97-AF65-F5344CB8AC3E}">
        <p14:creationId xmlns:p14="http://schemas.microsoft.com/office/powerpoint/2010/main" val="4025181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22A6D94E-AD53-42D9-A3D2-B27F13B088C6}" type="datetimeFigureOut">
              <a:rPr lang="zh-TW" altLang="en-US" smtClean="0"/>
              <a:pPr defTabSz="685800">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E21A6A38-9BD2-4AFB-BA37-C0D4BE7208F3}" type="slidenum">
              <a:rPr lang="zh-TW" altLang="en-US" smtClean="0"/>
              <a:pPr defTabSz="685800">
                <a:defRPr/>
              </a:pPr>
              <a:t>‹#›</a:t>
            </a:fld>
            <a:endParaRPr lang="zh-TW" altLang="en-US"/>
          </a:p>
        </p:txBody>
      </p:sp>
    </p:spTree>
    <p:extLst>
      <p:ext uri="{BB962C8B-B14F-4D97-AF65-F5344CB8AC3E}">
        <p14:creationId xmlns:p14="http://schemas.microsoft.com/office/powerpoint/2010/main" val="546658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1"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76CAC03B-04B8-48AE-A7F0-7300DB5FBF04}" type="datetimeFigureOut">
              <a:rPr lang="zh-TW" altLang="en-US" smtClean="0"/>
              <a:pPr defTabSz="685800">
                <a:defRPr/>
              </a:pPr>
              <a:t>2019/3/4</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defTabSz="685800">
              <a:defRPr/>
            </a:pPr>
            <a:fld id="{ACF7F46B-896F-4ADC-96CF-E815036ED1C2}" type="slidenum">
              <a:rPr lang="zh-TW" altLang="en-US" smtClean="0"/>
              <a:pPr defTabSz="685800">
                <a:defRPr/>
              </a:pPr>
              <a:t>‹#›</a:t>
            </a:fld>
            <a:endParaRPr lang="zh-TW" altLang="en-US"/>
          </a:p>
        </p:txBody>
      </p:sp>
    </p:spTree>
    <p:extLst>
      <p:ext uri="{BB962C8B-B14F-4D97-AF65-F5344CB8AC3E}">
        <p14:creationId xmlns:p14="http://schemas.microsoft.com/office/powerpoint/2010/main" val="4032521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CA2FC36D-5F58-4AC7-892E-ADB49BD8DCB4}"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017994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C15FB0A-5A87-405D-AB99-CCD26B990CDC}"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666208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0"/>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DE15FDC9-1708-48FA-A186-84692F520D23}"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746875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0DB16150-ABCB-48F1-BEE5-85470FD5D5F3}"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011429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7"/>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30239"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8"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9" name="Rectangle 6"/>
          <p:cNvSpPr>
            <a:spLocks noGrp="1" noChangeArrowheads="1"/>
          </p:cNvSpPr>
          <p:nvPr>
            <p:ph type="sldNum" sz="quarter" idx="12"/>
          </p:nvPr>
        </p:nvSpPr>
        <p:spPr>
          <a:ln/>
        </p:spPr>
        <p:txBody>
          <a:bodyPr/>
          <a:lstStyle>
            <a:lvl1pPr>
              <a:defRPr/>
            </a:lvl1pPr>
          </a:lstStyle>
          <a:p>
            <a:pPr defTabSz="685800">
              <a:defRPr/>
            </a:pPr>
            <a:fld id="{FDE2B955-9561-4067-B4B6-3A847994D13B}"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481099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B37F791D-8FCE-4CFC-9A07-71F45F786AE4}"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12343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DB16150-ABCB-48F1-BEE5-85470FD5D5F3}" type="slidenum">
              <a:rPr lang="es-ES" altLang="zh-TW"/>
              <a:pPr>
                <a:defRPr/>
              </a:pPr>
              <a:t>‹#›</a:t>
            </a:fld>
            <a:endParaRPr lang="es-ES" altLang="zh-TW"/>
          </a:p>
        </p:txBody>
      </p:sp>
    </p:spTree>
    <p:extLst>
      <p:ext uri="{BB962C8B-B14F-4D97-AF65-F5344CB8AC3E}">
        <p14:creationId xmlns:p14="http://schemas.microsoft.com/office/powerpoint/2010/main" val="1186504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D766DD76-EB4C-4017-A935-9D79D88861C7}"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746741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9" y="457200"/>
            <a:ext cx="2949575"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195FB1B1-CC58-4F9D-AB47-A794F86C34B0}"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871233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9" y="457200"/>
            <a:ext cx="2949575"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D7B48BC0-6F47-4016-A515-5ADBFC3BD185}"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504069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38EF7D5A-BD8B-41CB-9E7D-75A092ED86D7}"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1044376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s-ES" altLang="zh-TW">
              <a:solidFill>
                <a:srgbClr val="000000"/>
              </a:solidFill>
              <a:latin typeface="Arial"/>
              <a:cs typeface="Aria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58EEB2BD-170A-4071-A8A0-7235FC09DBFF}"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822190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5" name="頁尾版面配置區 4"/>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6" name="投影片編號版面配置區 5"/>
          <p:cNvSpPr>
            <a:spLocks noGrp="1"/>
          </p:cNvSpPr>
          <p:nvPr>
            <p:ph type="sldNum" sz="quarter" idx="12"/>
          </p:nvPr>
        </p:nvSpPr>
        <p:spPr/>
        <p:txBody>
          <a:bodyPr/>
          <a:lstStyle>
            <a:lvl1pPr>
              <a:defRPr/>
            </a:lvl1pPr>
          </a:lstStyle>
          <a:p>
            <a:pPr defTabSz="685800"/>
            <a:fld id="{A816E257-AADA-4202-8DBA-DC813A555FD1}"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425634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5" name="頁尾版面配置區 4"/>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6" name="投影片編號版面配置區 5"/>
          <p:cNvSpPr>
            <a:spLocks noGrp="1"/>
          </p:cNvSpPr>
          <p:nvPr>
            <p:ph type="sldNum" sz="quarter" idx="12"/>
          </p:nvPr>
        </p:nvSpPr>
        <p:spPr/>
        <p:txBody>
          <a:bodyPr/>
          <a:lstStyle>
            <a:lvl1pPr>
              <a:defRPr/>
            </a:lvl1pPr>
          </a:lstStyle>
          <a:p>
            <a:pPr defTabSz="685800"/>
            <a:fld id="{CE810964-272C-4250-A36B-06F39CD1326B}"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183831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0"/>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5" name="頁尾版面配置區 4"/>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6" name="投影片編號版面配置區 5"/>
          <p:cNvSpPr>
            <a:spLocks noGrp="1"/>
          </p:cNvSpPr>
          <p:nvPr>
            <p:ph type="sldNum" sz="quarter" idx="12"/>
          </p:nvPr>
        </p:nvSpPr>
        <p:spPr/>
        <p:txBody>
          <a:bodyPr/>
          <a:lstStyle>
            <a:lvl1pPr>
              <a:defRPr/>
            </a:lvl1pPr>
          </a:lstStyle>
          <a:p>
            <a:pPr defTabSz="685800"/>
            <a:fld id="{10D10924-04D0-406A-A6ED-6AE2A316FA96}"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309832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2"/>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6" name="頁尾版面配置區 5"/>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7" name="投影片編號版面配置區 6"/>
          <p:cNvSpPr>
            <a:spLocks noGrp="1"/>
          </p:cNvSpPr>
          <p:nvPr>
            <p:ph type="sldNum" sz="quarter" idx="12"/>
          </p:nvPr>
        </p:nvSpPr>
        <p:spPr/>
        <p:txBody>
          <a:bodyPr/>
          <a:lstStyle>
            <a:lvl1pPr>
              <a:defRPr/>
            </a:lvl1pPr>
          </a:lstStyle>
          <a:p>
            <a:pPr defTabSz="685800"/>
            <a:fld id="{0BE0311B-412E-4E2F-880B-1B31D62BC561}"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286873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7"/>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30239"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8" name="頁尾版面配置區 7"/>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9" name="投影片編號版面配置區 8"/>
          <p:cNvSpPr>
            <a:spLocks noGrp="1"/>
          </p:cNvSpPr>
          <p:nvPr>
            <p:ph type="sldNum" sz="quarter" idx="12"/>
          </p:nvPr>
        </p:nvSpPr>
        <p:spPr/>
        <p:txBody>
          <a:bodyPr/>
          <a:lstStyle>
            <a:lvl1pPr>
              <a:defRPr/>
            </a:lvl1pPr>
          </a:lstStyle>
          <a:p>
            <a:pPr defTabSz="685800"/>
            <a:fld id="{EC48EB24-F3E3-4975-A4DF-1A0AE55F0213}"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38942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DE2B955-9561-4067-B4B6-3A847994D13B}" type="slidenum">
              <a:rPr lang="es-ES" altLang="zh-TW"/>
              <a:pPr>
                <a:defRPr/>
              </a:pPr>
              <a:t>‹#›</a:t>
            </a:fld>
            <a:endParaRPr lang="es-ES" altLang="zh-TW"/>
          </a:p>
        </p:txBody>
      </p:sp>
    </p:spTree>
    <p:extLst>
      <p:ext uri="{BB962C8B-B14F-4D97-AF65-F5344CB8AC3E}">
        <p14:creationId xmlns:p14="http://schemas.microsoft.com/office/powerpoint/2010/main" val="3586036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4" name="頁尾版面配置區 3"/>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5" name="投影片編號版面配置區 4"/>
          <p:cNvSpPr>
            <a:spLocks noGrp="1"/>
          </p:cNvSpPr>
          <p:nvPr>
            <p:ph type="sldNum" sz="quarter" idx="12"/>
          </p:nvPr>
        </p:nvSpPr>
        <p:spPr/>
        <p:txBody>
          <a:bodyPr/>
          <a:lstStyle>
            <a:lvl1pPr>
              <a:defRPr/>
            </a:lvl1pPr>
          </a:lstStyle>
          <a:p>
            <a:pPr defTabSz="685800"/>
            <a:fld id="{7D5C80B5-5454-4677-9C20-7D0DE375DCAD}"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126566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3" name="頁尾版面配置區 2"/>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4" name="投影片編號版面配置區 3"/>
          <p:cNvSpPr>
            <a:spLocks noGrp="1"/>
          </p:cNvSpPr>
          <p:nvPr>
            <p:ph type="sldNum" sz="quarter" idx="12"/>
          </p:nvPr>
        </p:nvSpPr>
        <p:spPr/>
        <p:txBody>
          <a:bodyPr/>
          <a:lstStyle>
            <a:lvl1pPr>
              <a:defRPr/>
            </a:lvl1pPr>
          </a:lstStyle>
          <a:p>
            <a:pPr defTabSz="685800"/>
            <a:fld id="{B4CC9FC2-1A6A-45CD-A21A-C280F8C2C68F}"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206362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9" y="457200"/>
            <a:ext cx="2949575"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6" name="頁尾版面配置區 5"/>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7" name="投影片編號版面配置區 6"/>
          <p:cNvSpPr>
            <a:spLocks noGrp="1"/>
          </p:cNvSpPr>
          <p:nvPr>
            <p:ph type="sldNum" sz="quarter" idx="12"/>
          </p:nvPr>
        </p:nvSpPr>
        <p:spPr/>
        <p:txBody>
          <a:bodyPr/>
          <a:lstStyle>
            <a:lvl1pPr>
              <a:defRPr/>
            </a:lvl1pPr>
          </a:lstStyle>
          <a:p>
            <a:pPr defTabSz="685800"/>
            <a:fld id="{712FEF79-8520-4116-9D14-0A3BDC96703E}"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1998526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9" y="457200"/>
            <a:ext cx="2949575"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6" name="頁尾版面配置區 5"/>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7" name="投影片編號版面配置區 6"/>
          <p:cNvSpPr>
            <a:spLocks noGrp="1"/>
          </p:cNvSpPr>
          <p:nvPr>
            <p:ph type="sldNum" sz="quarter" idx="12"/>
          </p:nvPr>
        </p:nvSpPr>
        <p:spPr/>
        <p:txBody>
          <a:bodyPr/>
          <a:lstStyle>
            <a:lvl1pPr>
              <a:defRPr/>
            </a:lvl1pPr>
          </a:lstStyle>
          <a:p>
            <a:pPr defTabSz="685800"/>
            <a:fld id="{115CFC94-9012-411A-9656-FB33237A0551}"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4113736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5" name="頁尾版面配置區 4"/>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6" name="投影片編號版面配置區 5"/>
          <p:cNvSpPr>
            <a:spLocks noGrp="1"/>
          </p:cNvSpPr>
          <p:nvPr>
            <p:ph type="sldNum" sz="quarter" idx="12"/>
          </p:nvPr>
        </p:nvSpPr>
        <p:spPr/>
        <p:txBody>
          <a:bodyPr/>
          <a:lstStyle>
            <a:lvl1pPr>
              <a:defRPr/>
            </a:lvl1pPr>
          </a:lstStyle>
          <a:p>
            <a:pPr defTabSz="685800"/>
            <a:fld id="{C6FDEC62-24F8-4DD7-B941-A1EF74F1C6E6}"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640796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a:endParaRPr lang="es-ES" altLang="zh-TW">
              <a:solidFill>
                <a:srgbClr val="000000"/>
              </a:solidFill>
              <a:latin typeface="Arial"/>
              <a:cs typeface="Arial"/>
            </a:endParaRPr>
          </a:p>
        </p:txBody>
      </p:sp>
      <p:sp>
        <p:nvSpPr>
          <p:cNvPr id="5" name="頁尾版面配置區 4"/>
          <p:cNvSpPr>
            <a:spLocks noGrp="1"/>
          </p:cNvSpPr>
          <p:nvPr>
            <p:ph type="ftr" sz="quarter" idx="11"/>
          </p:nvPr>
        </p:nvSpPr>
        <p:spPr/>
        <p:txBody>
          <a:bodyPr/>
          <a:lstStyle>
            <a:lvl1pPr>
              <a:defRPr/>
            </a:lvl1pPr>
          </a:lstStyle>
          <a:p>
            <a:pPr defTabSz="685800"/>
            <a:endParaRPr lang="es-ES" altLang="zh-TW">
              <a:solidFill>
                <a:srgbClr val="000000"/>
              </a:solidFill>
              <a:latin typeface="Arial"/>
              <a:cs typeface="Arial"/>
            </a:endParaRPr>
          </a:p>
        </p:txBody>
      </p:sp>
      <p:sp>
        <p:nvSpPr>
          <p:cNvPr id="6" name="投影片編號版面配置區 5"/>
          <p:cNvSpPr>
            <a:spLocks noGrp="1"/>
          </p:cNvSpPr>
          <p:nvPr>
            <p:ph type="sldNum" sz="quarter" idx="12"/>
          </p:nvPr>
        </p:nvSpPr>
        <p:spPr/>
        <p:txBody>
          <a:bodyPr/>
          <a:lstStyle>
            <a:lvl1pPr>
              <a:defRPr/>
            </a:lvl1pPr>
          </a:lstStyle>
          <a:p>
            <a:pPr defTabSz="685800"/>
            <a:fld id="{F08FFDDE-653B-46C6-9561-0F1F3FE5399A}" type="slidenum">
              <a:rPr lang="es-ES" altLang="zh-TW" smtClean="0">
                <a:solidFill>
                  <a:srgbClr val="000000"/>
                </a:solidFill>
                <a:latin typeface="Arial"/>
                <a:cs typeface="Arial"/>
              </a:rPr>
              <a:pPr defTabSz="685800"/>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54714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37F791D-8FCE-4CFC-9A07-71F45F786AE4}" type="slidenum">
              <a:rPr lang="es-ES" altLang="zh-TW"/>
              <a:pPr>
                <a:defRPr/>
              </a:pPr>
              <a:t>‹#›</a:t>
            </a:fld>
            <a:endParaRPr lang="es-ES" altLang="zh-TW"/>
          </a:p>
        </p:txBody>
      </p:sp>
    </p:spTree>
    <p:extLst>
      <p:ext uri="{BB962C8B-B14F-4D97-AF65-F5344CB8AC3E}">
        <p14:creationId xmlns:p14="http://schemas.microsoft.com/office/powerpoint/2010/main" val="254889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4" name="Rectangle 6"/>
          <p:cNvSpPr>
            <a:spLocks noGrp="1" noChangeArrowheads="1"/>
          </p:cNvSpPr>
          <p:nvPr>
            <p:ph type="sldNum" sz="quarter" idx="12"/>
          </p:nvPr>
        </p:nvSpPr>
        <p:spPr>
          <a:ln/>
        </p:spPr>
        <p:txBody>
          <a:bodyPr/>
          <a:lstStyle>
            <a:lvl1pPr>
              <a:defRPr/>
            </a:lvl1pPr>
          </a:lstStyle>
          <a:p>
            <a:pPr>
              <a:defRPr/>
            </a:pPr>
            <a:fld id="{D766DD76-EB4C-4017-A935-9D79D88861C7}" type="slidenum">
              <a:rPr lang="es-ES" altLang="zh-TW"/>
              <a:pPr>
                <a:defRPr/>
              </a:pPr>
              <a:t>‹#›</a:t>
            </a:fld>
            <a:endParaRPr lang="es-ES" altLang="zh-TW"/>
          </a:p>
        </p:txBody>
      </p:sp>
    </p:spTree>
    <p:extLst>
      <p:ext uri="{BB962C8B-B14F-4D97-AF65-F5344CB8AC3E}">
        <p14:creationId xmlns:p14="http://schemas.microsoft.com/office/powerpoint/2010/main" val="334622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95FB1B1-CC58-4F9D-AB47-A794F86C34B0}" type="slidenum">
              <a:rPr lang="es-ES" altLang="zh-TW"/>
              <a:pPr>
                <a:defRPr/>
              </a:pPr>
              <a:t>‹#›</a:t>
            </a:fld>
            <a:endParaRPr lang="es-ES" altLang="zh-TW"/>
          </a:p>
        </p:txBody>
      </p:sp>
    </p:spTree>
    <p:extLst>
      <p:ext uri="{BB962C8B-B14F-4D97-AF65-F5344CB8AC3E}">
        <p14:creationId xmlns:p14="http://schemas.microsoft.com/office/powerpoint/2010/main" val="100661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7B48BC0-6F47-4016-A515-5ADBFC3BD185}" type="slidenum">
              <a:rPr lang="es-ES" altLang="zh-TW"/>
              <a:pPr>
                <a:defRPr/>
              </a:pPr>
              <a:t>‹#›</a:t>
            </a:fld>
            <a:endParaRPr lang="es-ES" altLang="zh-TW"/>
          </a:p>
        </p:txBody>
      </p:sp>
    </p:spTree>
    <p:extLst>
      <p:ext uri="{BB962C8B-B14F-4D97-AF65-F5344CB8AC3E}">
        <p14:creationId xmlns:p14="http://schemas.microsoft.com/office/powerpoint/2010/main" val="23649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TW"/>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TW"/>
              <a:t>Haga clic para modificar el estilo de texto del patrón</a:t>
            </a:r>
          </a:p>
          <a:p>
            <a:pPr lvl="1"/>
            <a:r>
              <a:rPr lang="es-ES" altLang="zh-TW"/>
              <a:t>Segundo nivel</a:t>
            </a:r>
          </a:p>
          <a:p>
            <a:pPr lvl="2"/>
            <a:r>
              <a:rPr lang="es-ES" altLang="zh-TW"/>
              <a:t>Tercer nivel</a:t>
            </a:r>
          </a:p>
          <a:p>
            <a:pPr lvl="3"/>
            <a:r>
              <a:rPr lang="es-ES" altLang="zh-TW"/>
              <a:t>Cuarto nivel</a:t>
            </a:r>
          </a:p>
          <a:p>
            <a:pPr lvl="4"/>
            <a:r>
              <a:rPr lang="es-ES" altLang="zh-TW"/>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a typeface="新細明體" panose="02020500000000000000" pitchFamily="18" charset="-120"/>
              </a:defRPr>
            </a:lvl1pPr>
          </a:lstStyle>
          <a:p>
            <a:pPr>
              <a:defRPr/>
            </a:pPr>
            <a:endParaRPr lang="es-E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s-E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a typeface="新細明體" panose="02020500000000000000" pitchFamily="18" charset="-120"/>
              </a:defRPr>
            </a:lvl1pPr>
          </a:lstStyle>
          <a:p>
            <a:pPr>
              <a:defRPr/>
            </a:pPr>
            <a:fld id="{0A84A1DF-49CB-4902-9923-E5823F6656FE}" type="slidenum">
              <a:rPr lang="es-ES" altLang="zh-TW"/>
              <a:pPr>
                <a:defRPr/>
              </a:pPr>
              <a:t>‹#›</a:t>
            </a:fld>
            <a:endParaRPr lang="es-ES" altLang="zh-TW"/>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panose="020F0502020204030204"/>
                <a:cs typeface="+mn-cs"/>
              </a:defRPr>
            </a:lvl1pPr>
          </a:lstStyle>
          <a:p>
            <a:pPr>
              <a:defRPr/>
            </a:pPr>
            <a:fld id="{84322684-F925-4C45-B377-13451A9A5261}" type="datetimeFigureOut">
              <a:rPr lang="zh-TW" altLang="en-US"/>
              <a:pPr>
                <a:defRPr/>
              </a:pPr>
              <a:t>2019/3/4</a:t>
            </a:fld>
            <a:endParaRPr lang="zh-TW" altLang="en-US"/>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prstClr val="black">
                    <a:tint val="75000"/>
                  </a:prstClr>
                </a:solidFill>
                <a:latin typeface="Calibri" panose="020F0502020204030204"/>
                <a:cs typeface="+mn-cs"/>
              </a:defRPr>
            </a:lvl1pPr>
          </a:lstStyle>
          <a:p>
            <a:pPr>
              <a:defRPr/>
            </a:pPr>
            <a:endParaRPr lang="zh-TW" altLang="en-US"/>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panose="020F0502020204030204"/>
                <a:cs typeface="+mn-cs"/>
              </a:defRPr>
            </a:lvl1pPr>
          </a:lstStyle>
          <a:p>
            <a:pPr>
              <a:defRPr/>
            </a:pPr>
            <a:fld id="{BF6197B0-4970-4F30-BDA3-CBA79348D9C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675" smtClean="0">
                <a:solidFill>
                  <a:prstClr val="black">
                    <a:tint val="75000"/>
                  </a:prstClr>
                </a:solidFill>
                <a:latin typeface="Calibri" panose="020F0502020204030204"/>
                <a:cs typeface="+mn-cs"/>
              </a:defRPr>
            </a:lvl1pPr>
          </a:lstStyle>
          <a:p>
            <a:pPr defTabSz="685800">
              <a:defRPr/>
            </a:pPr>
            <a:fld id="{7B9013EE-F1BB-49DB-B09D-E6213A9084D0}" type="datetimeFigureOut">
              <a:rPr lang="zh-TW" altLang="en-US" smtClean="0"/>
              <a:pPr defTabSz="685800">
                <a:defRPr/>
              </a:pPr>
              <a:t>2019/3/4</a:t>
            </a:fld>
            <a:endParaRPr lang="zh-TW" altLang="en-US"/>
          </a:p>
        </p:txBody>
      </p:sp>
      <p:sp>
        <p:nvSpPr>
          <p:cNvPr id="5" name="頁尾版面配置區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675" smtClean="0">
                <a:solidFill>
                  <a:prstClr val="black">
                    <a:tint val="75000"/>
                  </a:prstClr>
                </a:solidFill>
                <a:latin typeface="Calibri" panose="020F0502020204030204"/>
                <a:cs typeface="+mn-cs"/>
              </a:defRPr>
            </a:lvl1pPr>
          </a:lstStyle>
          <a:p>
            <a:pPr defTabSz="685800">
              <a:defRPr/>
            </a:pPr>
            <a:endParaRPr lang="zh-TW" altLang="en-US"/>
          </a:p>
        </p:txBody>
      </p:sp>
      <p:sp>
        <p:nvSpPr>
          <p:cNvPr id="6" name="投影片編號版面配置區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675" smtClean="0">
                <a:solidFill>
                  <a:prstClr val="black">
                    <a:tint val="75000"/>
                  </a:prstClr>
                </a:solidFill>
                <a:latin typeface="Calibri" panose="020F0502020204030204"/>
                <a:cs typeface="+mn-cs"/>
              </a:defRPr>
            </a:lvl1pPr>
          </a:lstStyle>
          <a:p>
            <a:pPr defTabSz="685800">
              <a:defRPr/>
            </a:pPr>
            <a:fld id="{DE012163-8B8B-413D-B32E-69C00F9FBCC5}" type="slidenum">
              <a:rPr lang="zh-TW" altLang="en-US" smtClean="0"/>
              <a:pPr defTabSz="685800">
                <a:defRPr/>
              </a:pPr>
              <a:t>‹#›</a:t>
            </a:fld>
            <a:endParaRPr lang="zh-TW" altLang="en-US"/>
          </a:p>
        </p:txBody>
      </p:sp>
    </p:spTree>
    <p:extLst>
      <p:ext uri="{BB962C8B-B14F-4D97-AF65-F5344CB8AC3E}">
        <p14:creationId xmlns:p14="http://schemas.microsoft.com/office/powerpoint/2010/main" val="40224536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514350" rtl="0" fontAlgn="base">
        <a:lnSpc>
          <a:spcPct val="90000"/>
        </a:lnSpc>
        <a:spcBef>
          <a:spcPct val="0"/>
        </a:spcBef>
        <a:spcAft>
          <a:spcPct val="0"/>
        </a:spcAft>
        <a:defRPr sz="2475" kern="1200">
          <a:solidFill>
            <a:schemeClr val="tx1"/>
          </a:solidFill>
          <a:latin typeface="+mj-lt"/>
          <a:ea typeface="+mj-ea"/>
          <a:cs typeface="+mj-cs"/>
        </a:defRPr>
      </a:lvl1pPr>
      <a:lvl2pPr algn="l" defTabSz="514350" rtl="0" fontAlgn="base">
        <a:lnSpc>
          <a:spcPct val="90000"/>
        </a:lnSpc>
        <a:spcBef>
          <a:spcPct val="0"/>
        </a:spcBef>
        <a:spcAft>
          <a:spcPct val="0"/>
        </a:spcAft>
        <a:defRPr sz="2475">
          <a:solidFill>
            <a:schemeClr val="tx1"/>
          </a:solidFill>
          <a:latin typeface="Calibri Light" panose="020F0302020204030204" pitchFamily="34" charset="0"/>
        </a:defRPr>
      </a:lvl2pPr>
      <a:lvl3pPr algn="l" defTabSz="514350" rtl="0" fontAlgn="base">
        <a:lnSpc>
          <a:spcPct val="90000"/>
        </a:lnSpc>
        <a:spcBef>
          <a:spcPct val="0"/>
        </a:spcBef>
        <a:spcAft>
          <a:spcPct val="0"/>
        </a:spcAft>
        <a:defRPr sz="2475">
          <a:solidFill>
            <a:schemeClr val="tx1"/>
          </a:solidFill>
          <a:latin typeface="Calibri Light" panose="020F0302020204030204" pitchFamily="34" charset="0"/>
        </a:defRPr>
      </a:lvl3pPr>
      <a:lvl4pPr algn="l" defTabSz="514350" rtl="0" fontAlgn="base">
        <a:lnSpc>
          <a:spcPct val="90000"/>
        </a:lnSpc>
        <a:spcBef>
          <a:spcPct val="0"/>
        </a:spcBef>
        <a:spcAft>
          <a:spcPct val="0"/>
        </a:spcAft>
        <a:defRPr sz="2475">
          <a:solidFill>
            <a:schemeClr val="tx1"/>
          </a:solidFill>
          <a:latin typeface="Calibri Light" panose="020F0302020204030204" pitchFamily="34" charset="0"/>
        </a:defRPr>
      </a:lvl4pPr>
      <a:lvl5pPr algn="l" defTabSz="514350" rtl="0" fontAlgn="base">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fontAlgn="base">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fontAlgn="base">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fontAlgn="base">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fontAlgn="base">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fontAlgn="base">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TW"/>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TW"/>
              <a:t>Haga clic para cambiar el estilo de título	</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TW"/>
              <a:t>Haga clic para modificar el estilo de texto del patrón</a:t>
            </a:r>
          </a:p>
          <a:p>
            <a:pPr lvl="1"/>
            <a:r>
              <a:rPr lang="es-ES" altLang="zh-TW"/>
              <a:t>Segundo nivel</a:t>
            </a:r>
          </a:p>
          <a:p>
            <a:pPr lvl="2"/>
            <a:r>
              <a:rPr lang="es-ES" altLang="zh-TW"/>
              <a:t>Tercer nivel</a:t>
            </a:r>
          </a:p>
          <a:p>
            <a:pPr lvl="3"/>
            <a:r>
              <a:rPr lang="es-ES" altLang="zh-TW"/>
              <a:t>Cuarto nivel</a:t>
            </a:r>
          </a:p>
          <a:p>
            <a:pPr lvl="4"/>
            <a:r>
              <a:rPr lang="es-ES" altLang="zh-TW"/>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smtClean="0">
                <a:ea typeface="新細明體" panose="02020500000000000000" pitchFamily="18" charset="-120"/>
              </a:defRPr>
            </a:lvl1pPr>
          </a:lstStyle>
          <a:p>
            <a:pPr defTabSz="685800">
              <a:defRPr/>
            </a:pPr>
            <a:endParaRPr lang="es-ES" altLang="zh-TW">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smtClean="0">
                <a:ea typeface="新細明體" panose="02020500000000000000" pitchFamily="18" charset="-120"/>
              </a:defRPr>
            </a:lvl1pPr>
          </a:lstStyle>
          <a:p>
            <a:pPr defTabSz="685800">
              <a:defRPr/>
            </a:pPr>
            <a:endParaRPr lang="es-ES" altLang="zh-TW">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ea typeface="新細明體" panose="02020500000000000000" pitchFamily="18" charset="-120"/>
              </a:defRPr>
            </a:lvl1pPr>
          </a:lstStyle>
          <a:p>
            <a:pPr defTabSz="685800">
              <a:defRPr/>
            </a:pPr>
            <a:fld id="{0A84A1DF-49CB-4902-9923-E5823F6656FE}" type="slidenum">
              <a:rPr lang="es-ES" altLang="zh-TW" smtClean="0">
                <a:solidFill>
                  <a:srgbClr val="000000"/>
                </a:solidFill>
                <a:latin typeface="Arial"/>
                <a:cs typeface="Arial"/>
              </a:rPr>
              <a:pPr defTabSz="685800">
                <a:defRPr/>
              </a:pPr>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3590151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TW"/>
              <a:t>Haga clic para cambiar el estilo de título	</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TW"/>
              <a:t>Haga clic para modificar el estilo de texto del patrón</a:t>
            </a:r>
          </a:p>
          <a:p>
            <a:pPr lvl="1"/>
            <a:r>
              <a:rPr lang="es-ES" altLang="zh-TW"/>
              <a:t>Segundo nivel</a:t>
            </a:r>
          </a:p>
          <a:p>
            <a:pPr lvl="2"/>
            <a:r>
              <a:rPr lang="es-ES" altLang="zh-TW"/>
              <a:t>Tercer nivel</a:t>
            </a:r>
          </a:p>
          <a:p>
            <a:pPr lvl="3"/>
            <a:r>
              <a:rPr lang="es-ES" altLang="zh-TW"/>
              <a:t>Cuarto nivel</a:t>
            </a:r>
          </a:p>
          <a:p>
            <a:pPr lvl="4"/>
            <a:r>
              <a:rPr lang="es-ES" altLang="zh-TW"/>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ea typeface="新細明體" panose="02020500000000000000" pitchFamily="18" charset="-120"/>
              </a:defRPr>
            </a:lvl1pPr>
          </a:lstStyle>
          <a:p>
            <a:pPr defTabSz="685800" eaLnBrk="1" hangingPunct="1"/>
            <a:endParaRPr lang="es-ES" altLang="zh-TW">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ea typeface="新細明體" panose="02020500000000000000" pitchFamily="18" charset="-120"/>
              </a:defRPr>
            </a:lvl1pPr>
          </a:lstStyle>
          <a:p>
            <a:pPr defTabSz="685800" eaLnBrk="1" hangingPunct="1"/>
            <a:endParaRPr lang="es-ES" altLang="zh-TW">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ea typeface="新細明體" panose="02020500000000000000" pitchFamily="18" charset="-120"/>
              </a:defRPr>
            </a:lvl1pPr>
          </a:lstStyle>
          <a:p>
            <a:pPr defTabSz="685800" eaLnBrk="1" hangingPunct="1"/>
            <a:fld id="{D60D59A9-BB40-4544-9787-8D25DD6D6875}" type="slidenum">
              <a:rPr lang="es-ES" altLang="zh-TW" smtClean="0">
                <a:solidFill>
                  <a:srgbClr val="000000"/>
                </a:solidFill>
                <a:latin typeface="Arial"/>
                <a:cs typeface="Arial"/>
              </a:rPr>
              <a:pPr defTabSz="685800" eaLnBrk="1" hangingPunct="1"/>
              <a:t>‹#›</a:t>
            </a:fld>
            <a:endParaRPr lang="es-ES" altLang="zh-TW">
              <a:solidFill>
                <a:srgbClr val="000000"/>
              </a:solidFill>
              <a:latin typeface="Arial"/>
              <a:cs typeface="Arial"/>
            </a:endParaRPr>
          </a:p>
        </p:txBody>
      </p:sp>
    </p:spTree>
    <p:extLst>
      <p:ext uri="{BB962C8B-B14F-4D97-AF65-F5344CB8AC3E}">
        <p14:creationId xmlns:p14="http://schemas.microsoft.com/office/powerpoint/2010/main" val="212988156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ctrTitle"/>
          </p:nvPr>
        </p:nvSpPr>
        <p:spPr>
          <a:xfrm>
            <a:off x="0" y="0"/>
            <a:ext cx="9144000" cy="887413"/>
          </a:xfrm>
        </p:spPr>
        <p:txBody>
          <a:bodyPr/>
          <a:lstStyle/>
          <a:p>
            <a:pPr algn="l"/>
            <a:r>
              <a:rPr lang="zh-TW" altLang="en-US" sz="4800">
                <a:solidFill>
                  <a:srgbClr val="0070C0"/>
                </a:solidFill>
                <a:latin typeface="華康中圓體" panose="020F0509000000000000" pitchFamily="49" charset="-120"/>
                <a:ea typeface="華康中圓體" panose="020F0509000000000000" pitchFamily="49" charset="-120"/>
              </a:rPr>
              <a:t>社區裡的綠茵小學</a:t>
            </a:r>
            <a:r>
              <a:rPr lang="en-US" altLang="zh-TW" sz="4800">
                <a:solidFill>
                  <a:srgbClr val="0070C0"/>
                </a:solidFill>
                <a:latin typeface="華康中圓體" panose="020F0509000000000000" pitchFamily="49" charset="-120"/>
                <a:ea typeface="華康中圓體" panose="020F0509000000000000" pitchFamily="49" charset="-120"/>
              </a:rPr>
              <a:t>~</a:t>
            </a:r>
            <a:r>
              <a:rPr lang="zh-TW" altLang="en-US" sz="4800">
                <a:solidFill>
                  <a:srgbClr val="0070C0"/>
                </a:solidFill>
                <a:latin typeface="華康中圓體" panose="020F0509000000000000" pitchFamily="49" charset="-120"/>
                <a:ea typeface="華康中圓體" panose="020F0509000000000000" pitchFamily="49" charset="-120"/>
              </a:rPr>
              <a:t>上石國小</a:t>
            </a:r>
          </a:p>
        </p:txBody>
      </p:sp>
      <p:pic>
        <p:nvPicPr>
          <p:cNvPr id="27651"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1317625"/>
            <a:ext cx="5449887"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852488"/>
            <a:ext cx="202088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721100"/>
            <a:ext cx="313213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82EB0C5-389F-4FEE-9F34-E727A81049B5}"/>
              </a:ext>
            </a:extLst>
          </p:cNvPr>
          <p:cNvSpPr txBox="1"/>
          <p:nvPr/>
        </p:nvSpPr>
        <p:spPr>
          <a:xfrm>
            <a:off x="1655676" y="1430778"/>
            <a:ext cx="1188132" cy="415498"/>
          </a:xfrm>
          <a:prstGeom prst="rect">
            <a:avLst/>
          </a:prstGeom>
          <a:noFill/>
        </p:spPr>
        <p:txBody>
          <a:bodyPr wrap="square" rtlCol="0">
            <a:spAutoFit/>
          </a:bodyPr>
          <a:lstStyle/>
          <a:p>
            <a:pPr defTabSz="685800"/>
            <a:r>
              <a:rPr lang="zh-TW" altLang="en-US" sz="2100" dirty="0">
                <a:solidFill>
                  <a:prstClr val="black"/>
                </a:solidFill>
                <a:ea typeface="新細明體" panose="02020500000000000000" pitchFamily="18" charset="-120"/>
              </a:rPr>
              <a:t>大合照</a:t>
            </a:r>
          </a:p>
        </p:txBody>
      </p:sp>
      <p:pic>
        <p:nvPicPr>
          <p:cNvPr id="4" name="圖片 3">
            <a:extLst>
              <a:ext uri="{FF2B5EF4-FFF2-40B4-BE49-F238E27FC236}">
                <a16:creationId xmlns:a16="http://schemas.microsoft.com/office/drawing/2014/main" id="{EFA12208-F708-4963-BAEA-FD613DA1B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862826"/>
            <a:ext cx="5508612" cy="3948903"/>
          </a:xfrm>
          <a:prstGeom prst="rect">
            <a:avLst/>
          </a:prstGeom>
        </p:spPr>
      </p:pic>
    </p:spTree>
    <p:extLst>
      <p:ext uri="{BB962C8B-B14F-4D97-AF65-F5344CB8AC3E}">
        <p14:creationId xmlns:p14="http://schemas.microsoft.com/office/powerpoint/2010/main" val="336484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47664" y="1376773"/>
            <a:ext cx="5724636" cy="116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685800" eaLnBrk="1" hangingPunct="1"/>
            <a:r>
              <a:rPr lang="zh-TW" altLang="en-US" sz="1800" b="1" dirty="0">
                <a:solidFill>
                  <a:srgbClr val="0070C0"/>
                </a:solidFill>
                <a:latin typeface="華康中明體" panose="02020509000000000000" pitchFamily="49" charset="-120"/>
                <a:ea typeface="華康中明體" panose="02020509000000000000" pitchFamily="49" charset="-120"/>
                <a:cs typeface="Arial"/>
              </a:rPr>
              <a:t>想法一：感恩的心</a:t>
            </a:r>
            <a:endParaRPr lang="en-US" altLang="zh-TW" sz="1800" b="1" dirty="0">
              <a:solidFill>
                <a:srgbClr val="0070C0"/>
              </a:solidFill>
              <a:latin typeface="華康中明體" panose="02020509000000000000" pitchFamily="49" charset="-120"/>
              <a:ea typeface="華康中明體" panose="02020509000000000000" pitchFamily="49" charset="-120"/>
              <a:cs typeface="Arial"/>
            </a:endParaRPr>
          </a:p>
          <a:p>
            <a:pPr algn="l" defTabSz="685800" eaLnBrk="1" hangingPunct="1"/>
            <a:r>
              <a:rPr lang="zh-TW" altLang="en-US" sz="1350" dirty="0">
                <a:solidFill>
                  <a:srgbClr val="000000"/>
                </a:solidFill>
                <a:latin typeface="華康中圓體" panose="020F0509000000000000" pitchFamily="49" charset="-120"/>
                <a:ea typeface="華康中圓體" panose="020F0509000000000000" pitchFamily="49" charset="-120"/>
                <a:cs typeface="Arial"/>
              </a:rPr>
              <a:t>    </a:t>
            </a:r>
            <a:r>
              <a:rPr lang="en-US" altLang="zh-TW" sz="1350" dirty="0">
                <a:solidFill>
                  <a:srgbClr val="000000"/>
                </a:solidFill>
                <a:latin typeface="標楷體" panose="03000509000000000000" pitchFamily="65" charset="-120"/>
                <a:ea typeface="標楷體" panose="03000509000000000000" pitchFamily="65" charset="-120"/>
                <a:cs typeface="Arial"/>
              </a:rPr>
              <a:t>12</a:t>
            </a:r>
            <a:r>
              <a:rPr lang="zh-TW" altLang="en-US" sz="1350" dirty="0">
                <a:solidFill>
                  <a:srgbClr val="000000"/>
                </a:solidFill>
                <a:latin typeface="標楷體" panose="03000509000000000000" pitchFamily="65" charset="-120"/>
                <a:ea typeface="標楷體" panose="03000509000000000000" pitchFamily="65" charset="-120"/>
                <a:cs typeface="Arial"/>
              </a:rPr>
              <a:t>月是感恩的季節，</a:t>
            </a:r>
            <a:r>
              <a:rPr lang="zh-TW" altLang="zh-TW" sz="1350" dirty="0">
                <a:solidFill>
                  <a:srgbClr val="000000"/>
                </a:solidFill>
                <a:latin typeface="標楷體" panose="03000509000000000000" pitchFamily="65" charset="-120"/>
                <a:ea typeface="標楷體" panose="03000509000000000000" pitchFamily="65" charset="-120"/>
                <a:cs typeface="Arial"/>
              </a:rPr>
              <a:t>小朋友公益行善行動，是我們上石國小「兒童公益家」本位課程主軸之ㄧ，我們期待孩子當自己擁有愛與豐足的生活時，也能願意將自己的愛分享給需要的人。</a:t>
            </a:r>
          </a:p>
          <a:p>
            <a:pPr defTabSz="685800" eaLnBrk="1" hangingPunct="1"/>
            <a:endParaRPr lang="en-US" altLang="zh-TW" sz="1350" dirty="0">
              <a:solidFill>
                <a:srgbClr val="000000"/>
              </a:solidFill>
              <a:latin typeface="Arial"/>
              <a:ea typeface="新細明體" panose="02020500000000000000" pitchFamily="18" charset="-120"/>
              <a:cs typeface="Arial"/>
            </a:endParaRPr>
          </a:p>
        </p:txBody>
      </p:sp>
      <p:sp>
        <p:nvSpPr>
          <p:cNvPr id="7" name="標題 1"/>
          <p:cNvSpPr txBox="1">
            <a:spLocks noGrp="1"/>
          </p:cNvSpPr>
          <p:nvPr>
            <p:ph type="ctrTitle"/>
          </p:nvPr>
        </p:nvSpPr>
        <p:spPr bwMode="auto">
          <a:xfrm>
            <a:off x="1587712" y="2672916"/>
            <a:ext cx="5670630" cy="106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r>
              <a:rPr lang="zh-TW" altLang="en-US" sz="1800" b="1" dirty="0">
                <a:solidFill>
                  <a:srgbClr val="0070C0"/>
                </a:solidFill>
                <a:latin typeface="華康中明體" panose="02020509000000000000" pitchFamily="49" charset="-120"/>
                <a:ea typeface="華康中明體" panose="02020509000000000000" pitchFamily="49" charset="-120"/>
              </a:rPr>
              <a:t>想法二：愛的分享</a:t>
            </a:r>
            <a:endParaRPr lang="en-US" altLang="zh-TW" sz="1800" b="1" dirty="0">
              <a:solidFill>
                <a:srgbClr val="0070C0"/>
              </a:solidFill>
              <a:latin typeface="華康中明體" panose="02020509000000000000" pitchFamily="49" charset="-120"/>
              <a:ea typeface="華康中明體" panose="02020509000000000000" pitchFamily="49" charset="-120"/>
            </a:endParaRPr>
          </a:p>
          <a:p>
            <a:pPr algn="l" eaLnBrk="1" hangingPunct="1"/>
            <a:r>
              <a:rPr lang="zh-TW" altLang="en-US" sz="1350" dirty="0">
                <a:latin typeface="華康中圓體" panose="020F0509000000000000" pitchFamily="49" charset="-120"/>
                <a:ea typeface="華康中圓體" panose="020F0509000000000000" pitchFamily="49" charset="-120"/>
              </a:rPr>
              <a:t>    </a:t>
            </a:r>
            <a:r>
              <a:rPr lang="zh-TW" altLang="en-US" sz="1350" dirty="0">
                <a:latin typeface="標楷體" panose="03000509000000000000" pitchFamily="65" charset="-120"/>
                <a:ea typeface="標楷體" panose="03000509000000000000" pitchFamily="65" charset="-120"/>
              </a:rPr>
              <a:t>聖誕節將到，我們不要總是吃喝玩樂過聖誕，我們想要過一個有意義的節日，就決定由家長會及五年四班小朋友帶著低年級精心準備的充滿驚喜的聖誕禮物鞋盒送給偏鄉學校小朋友外，還準備了小朋友最愛不釋手的平板電腦及智高機器人。</a:t>
            </a:r>
            <a:endParaRPr lang="en-US" altLang="zh-TW" sz="135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7015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文字方塊 2"/>
          <p:cNvSpPr txBox="1"/>
          <p:nvPr/>
        </p:nvSpPr>
        <p:spPr>
          <a:xfrm>
            <a:off x="1601670" y="1214754"/>
            <a:ext cx="4482498" cy="415498"/>
          </a:xfrm>
          <a:prstGeom prst="rect">
            <a:avLst/>
          </a:prstGeom>
          <a:noFill/>
        </p:spPr>
        <p:txBody>
          <a:bodyPr wrap="square" rtlCol="0">
            <a:spAutoFit/>
          </a:bodyPr>
          <a:lstStyle/>
          <a:p>
            <a:pPr defTabSz="685800"/>
            <a:r>
              <a:rPr lang="en-US" altLang="zh-TW" sz="2100" b="1" dirty="0">
                <a:solidFill>
                  <a:srgbClr val="A50021"/>
                </a:solidFill>
                <a:latin typeface="華康中明體" panose="02020509000000000000" pitchFamily="49" charset="-120"/>
                <a:ea typeface="華康中明體" panose="02020509000000000000" pitchFamily="49" charset="-120"/>
              </a:rPr>
              <a:t>12/22</a:t>
            </a:r>
            <a:r>
              <a:rPr lang="zh-TW" altLang="en-US" sz="2100" b="1" dirty="0">
                <a:solidFill>
                  <a:srgbClr val="A50021"/>
                </a:solidFill>
                <a:latin typeface="華康中明體" panose="02020509000000000000" pitchFamily="49" charset="-120"/>
                <a:ea typeface="華康中明體" panose="02020509000000000000" pitchFamily="49" charset="-120"/>
              </a:rPr>
              <a:t>上石愛的鞋盒開始囉</a:t>
            </a:r>
          </a:p>
        </p:txBody>
      </p:sp>
      <p:sp>
        <p:nvSpPr>
          <p:cNvPr id="6" name="文字方塊 5"/>
          <p:cNvSpPr txBox="1"/>
          <p:nvPr/>
        </p:nvSpPr>
        <p:spPr>
          <a:xfrm>
            <a:off x="5490102" y="3429001"/>
            <a:ext cx="2214246" cy="507831"/>
          </a:xfrm>
          <a:prstGeom prst="rect">
            <a:avLst/>
          </a:prstGeom>
          <a:noFill/>
        </p:spPr>
        <p:txBody>
          <a:bodyPr wrap="square" rtlCol="0">
            <a:spAutoFit/>
          </a:bodyPr>
          <a:lstStyle/>
          <a:p>
            <a:pPr defTabSz="685800"/>
            <a:r>
              <a:rPr lang="zh-TW" altLang="en-US" sz="1350" dirty="0">
                <a:solidFill>
                  <a:srgbClr val="000000"/>
                </a:solidFill>
                <a:latin typeface="華康中明體" panose="02020509000000000000" pitchFamily="49" charset="-120"/>
                <a:ea typeface="華康中明體" panose="02020509000000000000" pitchFamily="49" charset="-120"/>
              </a:rPr>
              <a:t>家長會及小朋友們大家一起獻愛心</a:t>
            </a:r>
          </a:p>
        </p:txBody>
      </p:sp>
      <p:pic>
        <p:nvPicPr>
          <p:cNvPr id="7" name="圖片 6">
            <a:extLst>
              <a:ext uri="{FF2B5EF4-FFF2-40B4-BE49-F238E27FC236}">
                <a16:creationId xmlns:a16="http://schemas.microsoft.com/office/drawing/2014/main" id="{331D71F6-D39A-4261-A06D-18FC25024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1862826"/>
            <a:ext cx="4318793" cy="2430271"/>
          </a:xfrm>
          <a:prstGeom prst="rect">
            <a:avLst/>
          </a:prstGeom>
        </p:spPr>
      </p:pic>
    </p:spTree>
    <p:extLst>
      <p:ext uri="{BB962C8B-B14F-4D97-AF65-F5344CB8AC3E}">
        <p14:creationId xmlns:p14="http://schemas.microsoft.com/office/powerpoint/2010/main" val="304061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196CA72F-20C9-4920-81DC-7F6CF08F7873}"/>
              </a:ext>
            </a:extLst>
          </p:cNvPr>
          <p:cNvPicPr>
            <a:picLocks noGrp="1" noChangeAspect="1"/>
          </p:cNvPicPr>
          <p:nvPr>
            <p:ph idx="1"/>
          </p:nvPr>
        </p:nvPicPr>
        <p:blipFill>
          <a:blip r:embed="rId2"/>
          <a:stretch>
            <a:fillRect/>
          </a:stretch>
        </p:blipFill>
        <p:spPr>
          <a:xfrm>
            <a:off x="1331639" y="188912"/>
            <a:ext cx="6408713" cy="6120407"/>
          </a:xfrm>
          <a:prstGeom prst="rect">
            <a:avLst/>
          </a:prstGeom>
        </p:spPr>
      </p:pic>
    </p:spTree>
    <p:extLst>
      <p:ext uri="{BB962C8B-B14F-4D97-AF65-F5344CB8AC3E}">
        <p14:creationId xmlns:p14="http://schemas.microsoft.com/office/powerpoint/2010/main" val="266222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FB0E7564-DF29-43A9-9E95-2735AB612F95}"/>
              </a:ext>
            </a:extLst>
          </p:cNvPr>
          <p:cNvGraphicFramePr>
            <a:graphicFrameLocks noGrp="1"/>
          </p:cNvGraphicFramePr>
          <p:nvPr>
            <p:ph idx="1"/>
            <p:extLst>
              <p:ext uri="{D42A27DB-BD31-4B8C-83A1-F6EECF244321}">
                <p14:modId xmlns:p14="http://schemas.microsoft.com/office/powerpoint/2010/main" val="1969617549"/>
              </p:ext>
            </p:extLst>
          </p:nvPr>
        </p:nvGraphicFramePr>
        <p:xfrm>
          <a:off x="1496695" y="1124744"/>
          <a:ext cx="6150610" cy="5133419"/>
        </p:xfrm>
        <a:graphic>
          <a:graphicData uri="http://schemas.openxmlformats.org/drawingml/2006/table">
            <a:tbl>
              <a:tblPr firstRow="1" firstCol="1" bandRow="1"/>
              <a:tblGrid>
                <a:gridCol w="811530">
                  <a:extLst>
                    <a:ext uri="{9D8B030D-6E8A-4147-A177-3AD203B41FA5}">
                      <a16:colId xmlns:a16="http://schemas.microsoft.com/office/drawing/2014/main" val="176050207"/>
                    </a:ext>
                  </a:extLst>
                </a:gridCol>
                <a:gridCol w="1992630">
                  <a:extLst>
                    <a:ext uri="{9D8B030D-6E8A-4147-A177-3AD203B41FA5}">
                      <a16:colId xmlns:a16="http://schemas.microsoft.com/office/drawing/2014/main" val="4007077556"/>
                    </a:ext>
                  </a:extLst>
                </a:gridCol>
                <a:gridCol w="1991995">
                  <a:extLst>
                    <a:ext uri="{9D8B030D-6E8A-4147-A177-3AD203B41FA5}">
                      <a16:colId xmlns:a16="http://schemas.microsoft.com/office/drawing/2014/main" val="2602494535"/>
                    </a:ext>
                  </a:extLst>
                </a:gridCol>
                <a:gridCol w="1354455">
                  <a:extLst>
                    <a:ext uri="{9D8B030D-6E8A-4147-A177-3AD203B41FA5}">
                      <a16:colId xmlns:a16="http://schemas.microsoft.com/office/drawing/2014/main" val="2073993907"/>
                    </a:ext>
                  </a:extLst>
                </a:gridCol>
              </a:tblGrid>
              <a:tr h="446159">
                <a:tc gridSpan="4">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                       </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芳苑國小活動行程</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81194786"/>
                  </a:ext>
                </a:extLst>
              </a:tr>
              <a:tr h="446159">
                <a:tc>
                  <a:txBody>
                    <a:bodyPr/>
                    <a:lstStyle/>
                    <a:p>
                      <a:pPr>
                        <a:spcAft>
                          <a:spcPts val="0"/>
                        </a:spcAft>
                      </a:pPr>
                      <a:r>
                        <a:rPr lang="zh-TW" sz="1400" kern="100">
                          <a:effectLst/>
                          <a:latin typeface="Calibri" panose="020F0502020204030204" pitchFamily="34" charset="0"/>
                          <a:ea typeface="標楷體" panose="03000509000000000000" pitchFamily="65" charset="-120"/>
                          <a:cs typeface="Times New Roman" panose="02020603050405020304" pitchFamily="18" charset="0"/>
                        </a:rPr>
                        <a:t>程序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時間</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課程</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說明</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256774"/>
                  </a:ext>
                </a:extLst>
              </a:tr>
              <a:tr h="514269">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9</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30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到芳苑國小</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上石送芳苑</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150</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份聖誕鞋盒</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135902"/>
                  </a:ext>
                </a:extLst>
              </a:tr>
              <a:tr h="446159">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9</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dirty="0">
                          <a:effectLst/>
                          <a:latin typeface="Calibri" panose="020F0502020204030204" pitchFamily="34" charset="0"/>
                          <a:ea typeface="標楷體" panose="03000509000000000000" pitchFamily="65" charset="-120"/>
                          <a:cs typeface="Times New Roman" panose="02020603050405020304" pitchFamily="18" charset="0"/>
                        </a:rPr>
                        <a:t>30~9</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dirty="0">
                          <a:effectLst/>
                          <a:latin typeface="Calibri" panose="020F0502020204030204" pitchFamily="34" charset="0"/>
                          <a:ea typeface="標楷體" panose="03000509000000000000" pitchFamily="65" charset="-120"/>
                          <a:cs typeface="Times New Roman" panose="02020603050405020304" pitchFamily="18" charset="0"/>
                        </a:rPr>
                        <a:t>40</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口琴迎賓</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402137"/>
                  </a:ext>
                </a:extLst>
              </a:tr>
              <a:tr h="446159">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9</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40~9</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50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致詞，交換禮物</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037467"/>
                  </a:ext>
                </a:extLst>
              </a:tr>
              <a:tr h="390294">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9</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50~10</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互相認識</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製作種子</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key</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372040"/>
                  </a:ext>
                </a:extLst>
              </a:tr>
              <a:tr h="446159">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10</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00~10</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10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大合照</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735788"/>
                  </a:ext>
                </a:extLst>
              </a:tr>
              <a:tr h="446159">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10</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10~11</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認識芳苑國小</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48084"/>
                  </a:ext>
                </a:extLst>
              </a:tr>
              <a:tr h="514269">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11</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00~12</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智高課程分享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培陽老師、</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504</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學生</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499301"/>
                  </a:ext>
                </a:extLst>
              </a:tr>
              <a:tr h="430854">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12</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00~13</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10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在芳苑國小午餐</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自備餐具</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5232"/>
                  </a:ext>
                </a:extLst>
              </a:tr>
              <a:tr h="389528">
                <a:tc>
                  <a:txBody>
                    <a:bodyPr/>
                    <a:lstStyle/>
                    <a:p>
                      <a:pPr>
                        <a:spcAft>
                          <a:spcPts val="0"/>
                        </a:spcAft>
                      </a:pPr>
                      <a:r>
                        <a:rPr lang="en-US" sz="1400" kern="100">
                          <a:effectLst/>
                          <a:latin typeface="標楷體" panose="03000509000000000000" pitchFamily="65" charset="-120"/>
                          <a:ea typeface="新細明體" panose="02020500000000000000" pitchFamily="18" charset="-120"/>
                          <a:cs typeface="Times New Roman" panose="02020603050405020304" pitchFamily="18" charset="0"/>
                        </a:rPr>
                        <a:t>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13</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10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互道珍重</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522637"/>
                  </a:ext>
                </a:extLst>
              </a:tr>
            </a:tbl>
          </a:graphicData>
        </a:graphic>
      </p:graphicFrame>
      <p:sp>
        <p:nvSpPr>
          <p:cNvPr id="5" name="Rectangle 1">
            <a:extLst>
              <a:ext uri="{FF2B5EF4-FFF2-40B4-BE49-F238E27FC236}">
                <a16:creationId xmlns:a16="http://schemas.microsoft.com/office/drawing/2014/main" id="{1D3F3FFF-B280-4411-82B0-98A3092DF908}"/>
              </a:ext>
            </a:extLst>
          </p:cNvPr>
          <p:cNvSpPr>
            <a:spLocks noChangeArrowheads="1"/>
          </p:cNvSpPr>
          <p:nvPr/>
        </p:nvSpPr>
        <p:spPr bwMode="auto">
          <a:xfrm>
            <a:off x="1259632" y="418869"/>
            <a:ext cx="73448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kumimoji="0" lang="en-US" altLang="zh-TW"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12</a:t>
            </a:r>
            <a:r>
              <a:rPr kumimoji="0" lang="zh-TW" altLang="en-US"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22</a:t>
            </a:r>
            <a:r>
              <a:rPr kumimoji="0" lang="zh-TW" altLang="en-US"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日星期六上午參訪芳苑國小活動程序表</a:t>
            </a:r>
            <a:endParaRPr kumimoji="0" lang="zh-TW" altLang="en-US" sz="24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56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AC9ECE06-C672-4155-9D80-C1B0E4EA49E7}"/>
              </a:ext>
            </a:extLst>
          </p:cNvPr>
          <p:cNvGraphicFramePr>
            <a:graphicFrameLocks noGrp="1"/>
          </p:cNvGraphicFramePr>
          <p:nvPr>
            <p:ph idx="1"/>
            <p:extLst>
              <p:ext uri="{D42A27DB-BD31-4B8C-83A1-F6EECF244321}">
                <p14:modId xmlns:p14="http://schemas.microsoft.com/office/powerpoint/2010/main" val="166318100"/>
              </p:ext>
            </p:extLst>
          </p:nvPr>
        </p:nvGraphicFramePr>
        <p:xfrm>
          <a:off x="1506219" y="1340768"/>
          <a:ext cx="6131561" cy="4749131"/>
        </p:xfrm>
        <a:graphic>
          <a:graphicData uri="http://schemas.openxmlformats.org/drawingml/2006/table">
            <a:tbl>
              <a:tblPr firstRow="1" firstCol="1" bandRow="1"/>
              <a:tblGrid>
                <a:gridCol w="1626379">
                  <a:extLst>
                    <a:ext uri="{9D8B030D-6E8A-4147-A177-3AD203B41FA5}">
                      <a16:colId xmlns:a16="http://schemas.microsoft.com/office/drawing/2014/main" val="3823976386"/>
                    </a:ext>
                  </a:extLst>
                </a:gridCol>
                <a:gridCol w="1599514">
                  <a:extLst>
                    <a:ext uri="{9D8B030D-6E8A-4147-A177-3AD203B41FA5}">
                      <a16:colId xmlns:a16="http://schemas.microsoft.com/office/drawing/2014/main" val="1506012234"/>
                    </a:ext>
                  </a:extLst>
                </a:gridCol>
                <a:gridCol w="1279289">
                  <a:extLst>
                    <a:ext uri="{9D8B030D-6E8A-4147-A177-3AD203B41FA5}">
                      <a16:colId xmlns:a16="http://schemas.microsoft.com/office/drawing/2014/main" val="4253368579"/>
                    </a:ext>
                  </a:extLst>
                </a:gridCol>
                <a:gridCol w="1626379">
                  <a:extLst>
                    <a:ext uri="{9D8B030D-6E8A-4147-A177-3AD203B41FA5}">
                      <a16:colId xmlns:a16="http://schemas.microsoft.com/office/drawing/2014/main" val="3941066332"/>
                    </a:ext>
                  </a:extLst>
                </a:gridCol>
              </a:tblGrid>
              <a:tr h="462438">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程序</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時間</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課程</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說明</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541377"/>
                  </a:ext>
                </a:extLst>
              </a:tr>
              <a:tr h="380516">
                <a:tc rowSpan="3">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13</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dirty="0">
                          <a:effectLst/>
                          <a:latin typeface="Calibri" panose="020F0502020204030204" pitchFamily="34" charset="0"/>
                          <a:ea typeface="標楷體" panose="03000509000000000000" pitchFamily="65" charset="-120"/>
                          <a:cs typeface="Times New Roman" panose="02020603050405020304" pitchFamily="18" charset="0"/>
                        </a:rPr>
                        <a:t>30</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相見歡</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分享禮物大合照</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055323"/>
                  </a:ext>
                </a:extLst>
              </a:tr>
              <a:tr h="10290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上石送香田</a:t>
                      </a:r>
                      <a:r>
                        <a:rPr lang="en-US" sz="1600" kern="100" dirty="0">
                          <a:effectLst/>
                          <a:latin typeface="Calibri" panose="020F0502020204030204" pitchFamily="34" charset="0"/>
                          <a:ea typeface="標楷體" panose="03000509000000000000" pitchFamily="65" charset="-120"/>
                          <a:cs typeface="Times New Roman" panose="02020603050405020304" pitchFamily="18" charset="0"/>
                        </a:rPr>
                        <a:t>70</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份聖誕鞋盒</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上石送土庫</a:t>
                      </a:r>
                      <a:r>
                        <a:rPr lang="en-US" sz="1600" kern="100" dirty="0">
                          <a:effectLst/>
                          <a:latin typeface="Calibri" panose="020F0502020204030204" pitchFamily="34" charset="0"/>
                          <a:ea typeface="標楷體" panose="03000509000000000000" pitchFamily="65" charset="-120"/>
                          <a:cs typeface="Times New Roman" panose="02020603050405020304" pitchFamily="18" charset="0"/>
                        </a:rPr>
                        <a:t>66</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份聖誕鞋盒</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617386"/>
                  </a:ext>
                </a:extLst>
              </a:tr>
              <a:tr h="77175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香田送上石</a:t>
                      </a:r>
                      <a:r>
                        <a:rPr lang="en-US" sz="1600" kern="100" dirty="0">
                          <a:effectLst/>
                          <a:latin typeface="Calibri" panose="020F0502020204030204" pitchFamily="34" charset="0"/>
                          <a:ea typeface="標楷體" panose="03000509000000000000" pitchFamily="65" charset="-120"/>
                          <a:cs typeface="Times New Roman" panose="02020603050405020304" pitchFamily="18" charset="0"/>
                        </a:rPr>
                        <a:t>30</a:t>
                      </a: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份米食餅乾</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土庫送上石手工皂</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75075"/>
                  </a:ext>
                </a:extLst>
              </a:tr>
              <a:tr h="462438">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2.</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13</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40~13</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50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獨輪車表演</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620690"/>
                  </a:ext>
                </a:extLst>
              </a:tr>
              <a:tr h="462438">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3.</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13</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50~14</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扯鈴表演</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878602"/>
                  </a:ext>
                </a:extLst>
              </a:tr>
              <a:tr h="514501">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14</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00~14</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30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標楷體" panose="03000509000000000000" pitchFamily="65" charset="-120"/>
                          <a:cs typeface="Times New Roman" panose="02020603050405020304" pitchFamily="18" charset="0"/>
                        </a:rPr>
                        <a:t>互相交流學習</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獨輪、扯鈴互相教與學</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150550"/>
                  </a:ext>
                </a:extLst>
              </a:tr>
              <a:tr h="462438">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5.</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kern="100">
                          <a:effectLst/>
                          <a:latin typeface="標楷體" panose="03000509000000000000" pitchFamily="65" charset="-120"/>
                          <a:ea typeface="新細明體" panose="02020500000000000000" pitchFamily="18" charset="-120"/>
                          <a:cs typeface="Times New Roman" panose="02020603050405020304" pitchFamily="18" charset="0"/>
                        </a:rPr>
                        <a:t>14</a:t>
                      </a:r>
                      <a:r>
                        <a:rPr lang="zh-TW" sz="16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600" kern="100">
                          <a:effectLst/>
                          <a:latin typeface="Calibri" panose="020F0502020204030204" pitchFamily="34" charset="0"/>
                          <a:ea typeface="標楷體" panose="03000509000000000000" pitchFamily="65" charset="-120"/>
                          <a:cs typeface="Times New Roman" panose="02020603050405020304" pitchFamily="18" charset="0"/>
                        </a:rPr>
                        <a:t>30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effectLst/>
                          <a:latin typeface="Calibri" panose="020F0502020204030204" pitchFamily="34" charset="0"/>
                          <a:ea typeface="標楷體" panose="03000509000000000000" pitchFamily="65" charset="-120"/>
                          <a:cs typeface="Times New Roman" panose="02020603050405020304" pitchFamily="18" charset="0"/>
                        </a:rPr>
                        <a:t>互道珍重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dirty="0">
                          <a:effectLst/>
                          <a:latin typeface="標楷體" panose="03000509000000000000" pitchFamily="65"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880728"/>
                  </a:ext>
                </a:extLst>
              </a:tr>
            </a:tbl>
          </a:graphicData>
        </a:graphic>
      </p:graphicFrame>
      <p:sp>
        <p:nvSpPr>
          <p:cNvPr id="5" name="Rectangle 1">
            <a:extLst>
              <a:ext uri="{FF2B5EF4-FFF2-40B4-BE49-F238E27FC236}">
                <a16:creationId xmlns:a16="http://schemas.microsoft.com/office/drawing/2014/main" id="{BF6EA584-8104-46B7-AC0E-E0F3D9229C42}"/>
              </a:ext>
            </a:extLst>
          </p:cNvPr>
          <p:cNvSpPr>
            <a:spLocks noChangeArrowheads="1"/>
          </p:cNvSpPr>
          <p:nvPr/>
        </p:nvSpPr>
        <p:spPr bwMode="auto">
          <a:xfrm>
            <a:off x="971600" y="512276"/>
            <a:ext cx="7056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zh-TW" altLang="en-US" sz="24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星期六下午</a:t>
            </a:r>
            <a:r>
              <a:rPr kumimoji="0" lang="zh-TW" altLang="zh-TW"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參訪香田國小</a:t>
            </a:r>
            <a:r>
              <a:rPr kumimoji="0" lang="en-US" altLang="zh-TW"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(vs</a:t>
            </a:r>
            <a:r>
              <a:rPr kumimoji="0" lang="zh-TW" altLang="en-US"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土庫國小</a:t>
            </a:r>
            <a:r>
              <a:rPr kumimoji="0" lang="en-US" altLang="zh-TW"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活動程序表</a:t>
            </a:r>
            <a:endParaRPr kumimoji="0" lang="zh-TW" altLang="en-US" sz="1800" b="1"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49244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67E478-63E5-4D1F-8855-FA6E7E30A415}"/>
              </a:ext>
            </a:extLst>
          </p:cNvPr>
          <p:cNvSpPr>
            <a:spLocks noGrp="1"/>
          </p:cNvSpPr>
          <p:nvPr>
            <p:ph type="title"/>
          </p:nvPr>
        </p:nvSpPr>
        <p:spPr>
          <a:xfrm>
            <a:off x="628650" y="365125"/>
            <a:ext cx="7886700" cy="759619"/>
          </a:xfrm>
        </p:spPr>
        <p:txBody>
          <a:bodyPr/>
          <a:lstStyle/>
          <a:p>
            <a:pPr algn="ctr"/>
            <a:r>
              <a:rPr lang="zh-TW" altLang="en-US" sz="4400" b="1" dirty="0">
                <a:solidFill>
                  <a:srgbClr val="FF0000"/>
                </a:solidFill>
                <a:latin typeface="標楷體" panose="03000509000000000000" pitchFamily="65" charset="-120"/>
                <a:ea typeface="標楷體" panose="03000509000000000000" pitchFamily="65" charset="-120"/>
              </a:rPr>
              <a:t>公益行善課程</a:t>
            </a:r>
            <a:r>
              <a:rPr lang="en-US" altLang="zh-TW" sz="4400" b="1" dirty="0">
                <a:solidFill>
                  <a:srgbClr val="FF0000"/>
                </a:solidFill>
                <a:latin typeface="標楷體" panose="03000509000000000000" pitchFamily="65" charset="-120"/>
                <a:ea typeface="標楷體" panose="03000509000000000000" pitchFamily="65" charset="-120"/>
              </a:rPr>
              <a:t>--</a:t>
            </a:r>
            <a:r>
              <a:rPr lang="zh-TW" altLang="en-US" sz="4400" b="1" dirty="0">
                <a:solidFill>
                  <a:srgbClr val="FF0000"/>
                </a:solidFill>
                <a:latin typeface="標楷體" panose="03000509000000000000" pitchFamily="65" charset="-120"/>
                <a:ea typeface="標楷體" panose="03000509000000000000" pitchFamily="65" charset="-120"/>
              </a:rPr>
              <a:t>緣由</a:t>
            </a:r>
          </a:p>
        </p:txBody>
      </p:sp>
      <p:pic>
        <p:nvPicPr>
          <p:cNvPr id="5" name="圖片 4">
            <a:extLst>
              <a:ext uri="{FF2B5EF4-FFF2-40B4-BE49-F238E27FC236}">
                <a16:creationId xmlns:a16="http://schemas.microsoft.com/office/drawing/2014/main" id="{9BDDCA73-D3E1-4F93-B2A5-B3117C77B521}"/>
              </a:ext>
            </a:extLst>
          </p:cNvPr>
          <p:cNvPicPr>
            <a:picLocks noChangeAspect="1"/>
          </p:cNvPicPr>
          <p:nvPr/>
        </p:nvPicPr>
        <p:blipFill>
          <a:blip r:embed="rId2"/>
          <a:stretch>
            <a:fillRect/>
          </a:stretch>
        </p:blipFill>
        <p:spPr>
          <a:xfrm>
            <a:off x="1511237" y="1370683"/>
            <a:ext cx="6121526" cy="4116633"/>
          </a:xfrm>
          <a:prstGeom prst="rect">
            <a:avLst/>
          </a:prstGeom>
        </p:spPr>
      </p:pic>
    </p:spTree>
    <p:extLst>
      <p:ext uri="{BB962C8B-B14F-4D97-AF65-F5344CB8AC3E}">
        <p14:creationId xmlns:p14="http://schemas.microsoft.com/office/powerpoint/2010/main" val="97183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F73BB1-62E3-46BA-BA85-2FE9D21A486A}"/>
              </a:ext>
            </a:extLst>
          </p:cNvPr>
          <p:cNvSpPr>
            <a:spLocks noGrp="1"/>
          </p:cNvSpPr>
          <p:nvPr>
            <p:ph type="title"/>
          </p:nvPr>
        </p:nvSpPr>
        <p:spPr/>
        <p:txBody>
          <a:bodyPr/>
          <a:lstStyle/>
          <a:p>
            <a:pPr algn="ctr"/>
            <a:r>
              <a:rPr lang="zh-TW" altLang="en-US" sz="4400" b="1" dirty="0">
                <a:solidFill>
                  <a:srgbClr val="FF0000"/>
                </a:solidFill>
                <a:latin typeface="標楷體" panose="03000509000000000000" pitchFamily="65" charset="-120"/>
                <a:ea typeface="標楷體" panose="03000509000000000000" pitchFamily="65" charset="-120"/>
              </a:rPr>
              <a:t>公益行善課程</a:t>
            </a:r>
            <a:r>
              <a:rPr lang="en-US" altLang="zh-TW" sz="4400" b="1" dirty="0">
                <a:solidFill>
                  <a:srgbClr val="FF0000"/>
                </a:solidFill>
                <a:latin typeface="標楷體" panose="03000509000000000000" pitchFamily="65" charset="-120"/>
                <a:ea typeface="標楷體" panose="03000509000000000000" pitchFamily="65" charset="-120"/>
              </a:rPr>
              <a:t>--</a:t>
            </a:r>
            <a:r>
              <a:rPr lang="zh-TW" altLang="zh-TW" sz="44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行動目標</a:t>
            </a:r>
            <a:r>
              <a:rPr lang="en-US" altLang="zh-TW" sz="4400" dirty="0">
                <a:latin typeface="Calibri" panose="020F0502020204030204" pitchFamily="34" charset="0"/>
                <a:cs typeface="Times New Roman" panose="02020603050405020304" pitchFamily="18" charset="0"/>
              </a:rPr>
              <a:t/>
            </a:r>
            <a:br>
              <a:rPr lang="en-US" altLang="zh-TW" sz="4400" dirty="0">
                <a:latin typeface="Calibri" panose="020F0502020204030204" pitchFamily="34" charset="0"/>
                <a:cs typeface="Times New Roman" panose="02020603050405020304" pitchFamily="18" charset="0"/>
              </a:rPr>
            </a:br>
            <a:endParaRPr lang="zh-TW" altLang="en-US" sz="4400" dirty="0"/>
          </a:p>
        </p:txBody>
      </p:sp>
      <p:sp>
        <p:nvSpPr>
          <p:cNvPr id="3" name="內容版面配置區 2">
            <a:extLst>
              <a:ext uri="{FF2B5EF4-FFF2-40B4-BE49-F238E27FC236}">
                <a16:creationId xmlns:a16="http://schemas.microsoft.com/office/drawing/2014/main" id="{7785AC06-A28C-4EF9-BEE8-4798B7E01C69}"/>
              </a:ext>
            </a:extLst>
          </p:cNvPr>
          <p:cNvSpPr>
            <a:spLocks noGrp="1"/>
          </p:cNvSpPr>
          <p:nvPr>
            <p:ph idx="1"/>
          </p:nvPr>
        </p:nvSpPr>
        <p:spPr>
          <a:xfrm>
            <a:off x="628650" y="1556792"/>
            <a:ext cx="7886700" cy="4620171"/>
          </a:xfrm>
        </p:spPr>
        <p:txBody>
          <a:bodyPr>
            <a:normAutofit fontScale="92500" lnSpcReduction="10000"/>
          </a:bodyPr>
          <a:lstStyle/>
          <a:p>
            <a:pPr marL="342900" lvl="0" indent="-342900" algn="just">
              <a:lnSpc>
                <a:spcPct val="200000"/>
              </a:lnSpc>
              <a:spcAft>
                <a:spcPts val="0"/>
              </a:spcAft>
              <a:buFont typeface="+mj-lt"/>
              <a:buAutoNum type="arabicPeriod"/>
            </a:pPr>
            <a:r>
              <a:rPr lang="zh-TW" altLang="zh-TW" sz="3200" kern="10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落實公益課程分送愛的鞋盒，培養學生擁有愛與豐足的生活時，願意將自己的愛分享給需要的人。</a:t>
            </a:r>
            <a:endParaRPr lang="en-US" altLang="zh-TW" sz="3200" kern="100" dirty="0">
              <a:solidFill>
                <a:srgbClr val="000000"/>
              </a:solidFill>
              <a:latin typeface="標楷體" panose="03000509000000000000" pitchFamily="65" charset="-120"/>
              <a:ea typeface="標楷體" panose="03000509000000000000" pitchFamily="65" charset="-120"/>
              <a:cs typeface="新細明體" panose="02020500000000000000" pitchFamily="18" charset="-120"/>
            </a:endParaRPr>
          </a:p>
          <a:p>
            <a:pPr marL="342900" lvl="0" indent="-342900" algn="just">
              <a:lnSpc>
                <a:spcPct val="200000"/>
              </a:lnSpc>
              <a:spcAft>
                <a:spcPts val="0"/>
              </a:spcAft>
              <a:buFont typeface="+mj-lt"/>
              <a:buAutoNum type="arabicPeriod"/>
            </a:pPr>
            <a:r>
              <a:rPr lang="zh-TW" altLang="zh-TW" sz="3200" dirty="0">
                <a:latin typeface="標楷體" panose="03000509000000000000" pitchFamily="65" charset="-120"/>
                <a:ea typeface="標楷體" panose="03000509000000000000" pitchFamily="65" charset="-120"/>
              </a:rPr>
              <a:t>培養孩子實踐關懷助人的好品格，讓身邊每一個人得到幸福。</a:t>
            </a:r>
            <a:endParaRPr lang="zh-TW" altLang="zh-TW" sz="3200" kern="100" dirty="0">
              <a:solidFill>
                <a:srgbClr val="000000"/>
              </a:solidFill>
              <a:latin typeface="標楷體" panose="03000509000000000000" pitchFamily="65" charset="-120"/>
              <a:ea typeface="標楷體" panose="03000509000000000000" pitchFamily="65" charset="-120"/>
              <a:cs typeface="新細明體" panose="02020500000000000000" pitchFamily="18" charset="-120"/>
            </a:endParaRPr>
          </a:p>
          <a:p>
            <a:pPr marL="0" lvl="0" indent="0" algn="just">
              <a:lnSpc>
                <a:spcPts val="2100"/>
              </a:lnSpc>
              <a:spcAft>
                <a:spcPts val="0"/>
              </a:spcAft>
              <a:buNone/>
            </a:pPr>
            <a:endParaRPr lang="zh-TW" altLang="en-US" dirty="0"/>
          </a:p>
        </p:txBody>
      </p:sp>
    </p:spTree>
    <p:extLst>
      <p:ext uri="{BB962C8B-B14F-4D97-AF65-F5344CB8AC3E}">
        <p14:creationId xmlns:p14="http://schemas.microsoft.com/office/powerpoint/2010/main" val="260394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7545E5-F456-4A31-A77B-CD3A968175B0}"/>
              </a:ext>
            </a:extLst>
          </p:cNvPr>
          <p:cNvSpPr>
            <a:spLocks noGrp="1"/>
          </p:cNvSpPr>
          <p:nvPr>
            <p:ph type="title"/>
          </p:nvPr>
        </p:nvSpPr>
        <p:spPr/>
        <p:txBody>
          <a:bodyPr/>
          <a:lstStyle/>
          <a:p>
            <a:pPr algn="ctr"/>
            <a:r>
              <a:rPr lang="zh-TW" altLang="en-US" sz="4400" b="1" dirty="0">
                <a:solidFill>
                  <a:srgbClr val="FF0000"/>
                </a:solidFill>
                <a:latin typeface="標楷體" panose="03000509000000000000" pitchFamily="65" charset="-120"/>
                <a:ea typeface="標楷體" panose="03000509000000000000" pitchFamily="65" charset="-120"/>
              </a:rPr>
              <a:t>公益行善課程</a:t>
            </a:r>
            <a:r>
              <a:rPr lang="en-US" altLang="zh-TW" sz="4400" b="1" dirty="0">
                <a:solidFill>
                  <a:srgbClr val="FF0000"/>
                </a:solidFill>
                <a:latin typeface="標楷體" panose="03000509000000000000" pitchFamily="65" charset="-120"/>
                <a:ea typeface="標楷體" panose="03000509000000000000" pitchFamily="65" charset="-120"/>
              </a:rPr>
              <a:t>--</a:t>
            </a:r>
            <a:r>
              <a:rPr lang="zh-TW" altLang="en-US" sz="4400" b="1" dirty="0">
                <a:solidFill>
                  <a:srgbClr val="FF0000"/>
                </a:solidFill>
                <a:latin typeface="標楷體" panose="03000509000000000000" pitchFamily="65" charset="-120"/>
                <a:ea typeface="標楷體" panose="03000509000000000000" pitchFamily="65" charset="-120"/>
              </a:rPr>
              <a:t>課程設計</a:t>
            </a:r>
          </a:p>
        </p:txBody>
      </p:sp>
      <p:sp>
        <p:nvSpPr>
          <p:cNvPr id="3" name="內容版面配置區 2">
            <a:extLst>
              <a:ext uri="{FF2B5EF4-FFF2-40B4-BE49-F238E27FC236}">
                <a16:creationId xmlns:a16="http://schemas.microsoft.com/office/drawing/2014/main" id="{641BEEF1-DBE5-425B-9D30-26DF34F24956}"/>
              </a:ext>
            </a:extLst>
          </p:cNvPr>
          <p:cNvSpPr>
            <a:spLocks noGrp="1"/>
          </p:cNvSpPr>
          <p:nvPr>
            <p:ph idx="1"/>
          </p:nvPr>
        </p:nvSpPr>
        <p:spPr/>
        <p:txBody>
          <a:bodyPr>
            <a:normAutofit/>
          </a:bodyPr>
          <a:lstStyle/>
          <a:p>
            <a:pPr>
              <a:lnSpc>
                <a:spcPct val="150000"/>
              </a:lnSpc>
              <a:spcAft>
                <a:spcPts val="0"/>
              </a:spcAft>
            </a:pP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第</a:t>
            </a:r>
            <a:r>
              <a:rPr lang="en-US" altLang="zh-TW" sz="3600" kern="100" dirty="0">
                <a:latin typeface="Calibri" panose="020F0502020204030204" pitchFamily="34" charset="0"/>
                <a:ea typeface="標楷體" panose="03000509000000000000" pitchFamily="65" charset="-120"/>
                <a:cs typeface="Times New Roman" panose="02020603050405020304" pitchFamily="18" charset="0"/>
              </a:rPr>
              <a:t>1</a:t>
            </a: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節：分送愛的鞋盒。</a:t>
            </a:r>
            <a:endParaRPr lang="zh-TW" altLang="zh-TW" sz="3600" kern="100" dirty="0">
              <a:latin typeface="Calibri" panose="020F0502020204030204" pitchFamily="34" charset="0"/>
              <a:cs typeface="Times New Roman" panose="02020603050405020304" pitchFamily="18" charset="0"/>
            </a:endParaRPr>
          </a:p>
          <a:p>
            <a:pPr>
              <a:lnSpc>
                <a:spcPct val="150000"/>
              </a:lnSpc>
              <a:spcAft>
                <a:spcPts val="0"/>
              </a:spcAft>
            </a:pP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第</a:t>
            </a:r>
            <a:r>
              <a:rPr lang="en-US" altLang="zh-TW" sz="3600" kern="100" dirty="0">
                <a:latin typeface="Calibri" panose="020F0502020204030204" pitchFamily="34" charset="0"/>
                <a:ea typeface="標楷體" panose="03000509000000000000" pitchFamily="65" charset="-120"/>
                <a:cs typeface="Times New Roman" panose="02020603050405020304" pitchFamily="18" charset="0"/>
              </a:rPr>
              <a:t>2</a:t>
            </a: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節：說明智高機器人原理及實作。</a:t>
            </a:r>
            <a:endParaRPr lang="zh-TW" altLang="zh-TW" sz="3600" kern="100" dirty="0">
              <a:latin typeface="Calibri" panose="020F0502020204030204" pitchFamily="34" charset="0"/>
              <a:cs typeface="Times New Roman" panose="02020603050405020304" pitchFamily="18" charset="0"/>
            </a:endParaRPr>
          </a:p>
          <a:p>
            <a:pPr>
              <a:lnSpc>
                <a:spcPct val="150000"/>
              </a:lnSpc>
              <a:spcAft>
                <a:spcPts val="0"/>
              </a:spcAft>
            </a:pP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第</a:t>
            </a:r>
            <a:r>
              <a:rPr lang="en-US" altLang="zh-TW" sz="3600" kern="100" dirty="0">
                <a:latin typeface="Calibri" panose="020F0502020204030204" pitchFamily="34" charset="0"/>
                <a:ea typeface="標楷體" panose="03000509000000000000" pitchFamily="65" charset="-120"/>
                <a:cs typeface="Times New Roman" panose="02020603050405020304" pitchFamily="18" charset="0"/>
              </a:rPr>
              <a:t>3</a:t>
            </a: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a:t>
            </a:r>
            <a:r>
              <a:rPr lang="en-US" altLang="zh-TW" sz="3600" kern="100" dirty="0">
                <a:latin typeface="Calibri" panose="020F0502020204030204" pitchFamily="34" charset="0"/>
                <a:ea typeface="標楷體" panose="03000509000000000000" pitchFamily="65" charset="-120"/>
                <a:cs typeface="Times New Roman" panose="02020603050405020304" pitchFamily="18" charset="0"/>
              </a:rPr>
              <a:t>4</a:t>
            </a:r>
            <a:r>
              <a:rPr lang="zh-TW" altLang="zh-TW" sz="3600" kern="100" dirty="0">
                <a:latin typeface="Calibri" panose="020F0502020204030204" pitchFamily="34" charset="0"/>
                <a:ea typeface="標楷體" panose="03000509000000000000" pitchFamily="65" charset="-120"/>
                <a:cs typeface="Times New Roman" panose="02020603050405020304" pitchFamily="18" charset="0"/>
              </a:rPr>
              <a:t>節：智高機器人競賽。 </a:t>
            </a:r>
            <a:endParaRPr lang="zh-TW" altLang="zh-TW" sz="3600" kern="100" dirty="0">
              <a:latin typeface="Calibri" panose="020F0502020204030204" pitchFamily="34" charset="0"/>
              <a:cs typeface="Times New Roman" panose="02020603050405020304" pitchFamily="18" charset="0"/>
            </a:endParaRPr>
          </a:p>
          <a:p>
            <a:pPr>
              <a:lnSpc>
                <a:spcPct val="150000"/>
              </a:lnSpc>
            </a:pPr>
            <a:r>
              <a:rPr lang="zh-TW" altLang="zh-TW" sz="3600" dirty="0">
                <a:ea typeface="標楷體" panose="03000509000000000000" pitchFamily="65" charset="-120"/>
                <a:cs typeface="Times New Roman" panose="02020603050405020304" pitchFamily="18" charset="0"/>
              </a:rPr>
              <a:t>第</a:t>
            </a:r>
            <a:r>
              <a:rPr lang="en-US" altLang="zh-TW" sz="3600" dirty="0">
                <a:ea typeface="標楷體" panose="03000509000000000000" pitchFamily="65" charset="-120"/>
                <a:cs typeface="Times New Roman" panose="02020603050405020304" pitchFamily="18" charset="0"/>
              </a:rPr>
              <a:t>5-7</a:t>
            </a:r>
            <a:r>
              <a:rPr lang="zh-TW" altLang="zh-TW" sz="3600" dirty="0">
                <a:ea typeface="標楷體" panose="03000509000000000000" pitchFamily="65" charset="-120"/>
                <a:cs typeface="Times New Roman" panose="02020603050405020304" pitchFamily="18" charset="0"/>
              </a:rPr>
              <a:t>節</a:t>
            </a:r>
            <a:r>
              <a:rPr lang="en-US" altLang="zh-TW" sz="3600" dirty="0">
                <a:ea typeface="標楷體" panose="03000509000000000000" pitchFamily="65" charset="-120"/>
                <a:cs typeface="Times New Roman" panose="02020603050405020304" pitchFamily="18" charset="0"/>
              </a:rPr>
              <a:t>. </a:t>
            </a:r>
            <a:r>
              <a:rPr lang="zh-TW" altLang="zh-TW" sz="3600" dirty="0">
                <a:ea typeface="標楷體" panose="03000509000000000000" pitchFamily="65" charset="-120"/>
                <a:cs typeface="Times New Roman" panose="02020603050405020304" pitchFamily="18" charset="0"/>
              </a:rPr>
              <a:t>獨輪車及扯鈴交流活動。</a:t>
            </a:r>
            <a:endParaRPr lang="zh-TW" altLang="en-US" sz="3600" dirty="0"/>
          </a:p>
        </p:txBody>
      </p:sp>
    </p:spTree>
    <p:extLst>
      <p:ext uri="{BB962C8B-B14F-4D97-AF65-F5344CB8AC3E}">
        <p14:creationId xmlns:p14="http://schemas.microsoft.com/office/powerpoint/2010/main" val="380745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50"/>
          <p:cNvSpPr>
            <a:spLocks noGrp="1" noChangeArrowheads="1"/>
          </p:cNvSpPr>
          <p:nvPr>
            <p:ph type="ctrTitle"/>
          </p:nvPr>
        </p:nvSpPr>
        <p:spPr>
          <a:xfrm>
            <a:off x="1763713" y="1196975"/>
            <a:ext cx="6121400" cy="1368425"/>
          </a:xfrm>
        </p:spPr>
        <p:txBody>
          <a:bodyPr anchor="ctr"/>
          <a:lstStyle/>
          <a:p>
            <a:pPr eaLnBrk="1" hangingPunct="1"/>
            <a:r>
              <a:rPr lang="zh-TW" altLang="en-US" sz="4000" b="1" dirty="0">
                <a:solidFill>
                  <a:srgbClr val="333333"/>
                </a:solidFill>
                <a:ea typeface="新細明體" panose="02020500000000000000" pitchFamily="18" charset="-120"/>
              </a:rPr>
              <a:t>魅客傳愛</a:t>
            </a:r>
            <a:r>
              <a:rPr lang="en-US" altLang="zh-TW" sz="4000" b="1" dirty="0">
                <a:solidFill>
                  <a:srgbClr val="333333"/>
                </a:solidFill>
                <a:ea typeface="新細明體" panose="02020500000000000000" pitchFamily="18" charset="-120"/>
              </a:rPr>
              <a:t/>
            </a:r>
            <a:br>
              <a:rPr lang="en-US" altLang="zh-TW" sz="4000" b="1" dirty="0">
                <a:solidFill>
                  <a:srgbClr val="333333"/>
                </a:solidFill>
                <a:ea typeface="新細明體" panose="02020500000000000000" pitchFamily="18" charset="-120"/>
              </a:rPr>
            </a:br>
            <a:r>
              <a:rPr lang="zh-TW" altLang="en-US" sz="4000" b="1" dirty="0">
                <a:solidFill>
                  <a:srgbClr val="333333"/>
                </a:solidFill>
                <a:ea typeface="新細明體" panose="02020500000000000000" pitchFamily="18" charset="-120"/>
              </a:rPr>
              <a:t>公益行善課程</a:t>
            </a:r>
            <a:endParaRPr lang="es-ES" altLang="zh-TW" sz="4000" b="1" dirty="0">
              <a:solidFill>
                <a:srgbClr val="333333"/>
              </a:solidFill>
              <a:ea typeface="新細明體" panose="02020500000000000000" pitchFamily="18" charset="-120"/>
            </a:endParaRPr>
          </a:p>
        </p:txBody>
      </p:sp>
      <p:sp>
        <p:nvSpPr>
          <p:cNvPr id="29699" name="Rectangle 150"/>
          <p:cNvSpPr txBox="1">
            <a:spLocks noChangeArrowheads="1"/>
          </p:cNvSpPr>
          <p:nvPr/>
        </p:nvSpPr>
        <p:spPr bwMode="auto">
          <a:xfrm>
            <a:off x="5435600" y="6642100"/>
            <a:ext cx="3708400" cy="215900"/>
          </a:xfrm>
          <a:prstGeom prst="rect">
            <a:avLst/>
          </a:prstGeom>
          <a:solidFill>
            <a:srgbClr val="FFFF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TW" sz="1400" b="1" dirty="0">
                <a:solidFill>
                  <a:srgbClr val="002060"/>
                </a:solidFill>
                <a:ea typeface="新細明體" panose="02020500000000000000" pitchFamily="18" charset="-120"/>
              </a:rPr>
              <a:t>2018</a:t>
            </a:r>
            <a:r>
              <a:rPr lang="zh-TW" altLang="en-US" sz="1400" b="1" dirty="0">
                <a:solidFill>
                  <a:srgbClr val="002060"/>
                </a:solidFill>
                <a:ea typeface="新細明體" panose="02020500000000000000" pitchFamily="18" charset="-120"/>
              </a:rPr>
              <a:t>第</a:t>
            </a:r>
            <a:r>
              <a:rPr lang="en-US" altLang="zh-TW" sz="1400" b="1" dirty="0">
                <a:solidFill>
                  <a:srgbClr val="002060"/>
                </a:solidFill>
                <a:ea typeface="新細明體" panose="02020500000000000000" pitchFamily="18" charset="-120"/>
              </a:rPr>
              <a:t>12</a:t>
            </a:r>
            <a:r>
              <a:rPr lang="zh-TW" altLang="en-US" sz="1400" b="1" dirty="0">
                <a:solidFill>
                  <a:srgbClr val="002060"/>
                </a:solidFill>
                <a:ea typeface="新細明體" panose="02020500000000000000" pitchFamily="18" charset="-120"/>
              </a:rPr>
              <a:t>屆瑪利亞基金會小學生公益行動</a:t>
            </a:r>
            <a:endParaRPr lang="es-ES" altLang="zh-TW" sz="1400" b="1" dirty="0">
              <a:solidFill>
                <a:srgbClr val="002060"/>
              </a:solidFill>
              <a:ea typeface="新細明體" panose="02020500000000000000" pitchFamily="18" charset="-120"/>
            </a:endParaRPr>
          </a:p>
        </p:txBody>
      </p:sp>
      <p:sp>
        <p:nvSpPr>
          <p:cNvPr id="29700" name="Rectangle 150"/>
          <p:cNvSpPr txBox="1">
            <a:spLocks noChangeArrowheads="1"/>
          </p:cNvSpPr>
          <p:nvPr/>
        </p:nvSpPr>
        <p:spPr bwMode="auto">
          <a:xfrm>
            <a:off x="1476375" y="3789363"/>
            <a:ext cx="66960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800" b="1" dirty="0">
                <a:solidFill>
                  <a:srgbClr val="002060"/>
                </a:solidFill>
                <a:ea typeface="新細明體" panose="02020500000000000000" pitchFamily="18" charset="-120"/>
              </a:rPr>
              <a:t>臺中市西屯區上石國民小學</a:t>
            </a:r>
            <a:endParaRPr lang="en-US" altLang="zh-TW" sz="2800" b="1" dirty="0">
              <a:solidFill>
                <a:srgbClr val="002060"/>
              </a:solidFill>
              <a:ea typeface="新細明體" panose="02020500000000000000" pitchFamily="18" charset="-120"/>
            </a:endParaRPr>
          </a:p>
          <a:p>
            <a:pPr algn="ctr" eaLnBrk="1" hangingPunct="1">
              <a:spcBef>
                <a:spcPct val="0"/>
              </a:spcBef>
              <a:buFontTx/>
              <a:buNone/>
            </a:pPr>
            <a:r>
              <a:rPr lang="zh-TW" altLang="en-US" sz="2800" b="1" dirty="0">
                <a:solidFill>
                  <a:srgbClr val="002060"/>
                </a:solidFill>
                <a:ea typeface="新細明體" panose="02020500000000000000" pitchFamily="18" charset="-120"/>
              </a:rPr>
              <a:t>一年級、二年級及五年</a:t>
            </a:r>
            <a:r>
              <a:rPr lang="en-US" altLang="zh-TW" sz="2800" b="1" dirty="0">
                <a:solidFill>
                  <a:srgbClr val="002060"/>
                </a:solidFill>
                <a:ea typeface="新細明體" panose="02020500000000000000" pitchFamily="18" charset="-120"/>
              </a:rPr>
              <a:t>4</a:t>
            </a:r>
            <a:r>
              <a:rPr lang="zh-TW" altLang="en-US" sz="2800" b="1" dirty="0">
                <a:solidFill>
                  <a:srgbClr val="002060"/>
                </a:solidFill>
                <a:ea typeface="新細明體" panose="02020500000000000000" pitchFamily="18" charset="-120"/>
              </a:rPr>
              <a:t>班全體小朋友</a:t>
            </a:r>
            <a:endParaRPr lang="es-ES" altLang="zh-TW" sz="2800" b="1" dirty="0">
              <a:solidFill>
                <a:srgbClr val="002060"/>
              </a:solidFill>
              <a:ea typeface="新細明體" panose="02020500000000000000" pitchFamily="18" charset="-120"/>
            </a:endParaRPr>
          </a:p>
        </p:txBody>
      </p:sp>
      <p:sp>
        <p:nvSpPr>
          <p:cNvPr id="29701" name="Rectangle 150"/>
          <p:cNvSpPr txBox="1">
            <a:spLocks noChangeArrowheads="1"/>
          </p:cNvSpPr>
          <p:nvPr/>
        </p:nvSpPr>
        <p:spPr bwMode="auto">
          <a:xfrm>
            <a:off x="1403350" y="2613025"/>
            <a:ext cx="669766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800" b="1" dirty="0">
                <a:ea typeface="新細明體" panose="02020500000000000000" pitchFamily="18" charset="-120"/>
              </a:rPr>
              <a:t>執行時間：</a:t>
            </a:r>
            <a:r>
              <a:rPr lang="en-US" altLang="zh-TW" sz="2800" b="1" dirty="0">
                <a:ea typeface="新細明體" panose="02020500000000000000" pitchFamily="18" charset="-120"/>
              </a:rPr>
              <a:t>107.12.22</a:t>
            </a:r>
            <a:endParaRPr lang="es-ES" altLang="zh-TW" sz="2800" b="1" dirty="0">
              <a:ea typeface="新細明體" panose="02020500000000000000"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字方塊 3"/>
          <p:cNvSpPr txBox="1">
            <a:spLocks noChangeArrowheads="1"/>
          </p:cNvSpPr>
          <p:nvPr/>
        </p:nvSpPr>
        <p:spPr bwMode="auto">
          <a:xfrm>
            <a:off x="1656161" y="1322786"/>
            <a:ext cx="3131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r>
              <a:rPr lang="zh-TW" altLang="en-US" sz="2400" dirty="0">
                <a:solidFill>
                  <a:prstClr val="black"/>
                </a:solidFill>
                <a:latin typeface="華康中圓體" panose="020F0509000000000000" pitchFamily="49" charset="-120"/>
                <a:ea typeface="華康中圓體" panose="020F0509000000000000" pitchFamily="49" charset="-120"/>
              </a:rPr>
              <a:t>大合照</a:t>
            </a:r>
          </a:p>
        </p:txBody>
      </p:sp>
      <p:pic>
        <p:nvPicPr>
          <p:cNvPr id="12" name="圖片 11">
            <a:extLst>
              <a:ext uri="{FF2B5EF4-FFF2-40B4-BE49-F238E27FC236}">
                <a16:creationId xmlns:a16="http://schemas.microsoft.com/office/drawing/2014/main" id="{342A86CA-F96D-4291-845D-C08A067213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7401" y="1862826"/>
            <a:ext cx="5229200" cy="3921900"/>
          </a:xfrm>
          <a:prstGeom prst="rect">
            <a:avLst/>
          </a:prstGeom>
        </p:spPr>
      </p:pic>
    </p:spTree>
    <p:extLst>
      <p:ext uri="{BB962C8B-B14F-4D97-AF65-F5344CB8AC3E}">
        <p14:creationId xmlns:p14="http://schemas.microsoft.com/office/powerpoint/2010/main" val="265972600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9734</TotalTime>
  <Words>542</Words>
  <Application>Microsoft Office PowerPoint</Application>
  <PresentationFormat>如螢幕大小 (4:3)</PresentationFormat>
  <Paragraphs>95</Paragraphs>
  <Slides>12</Slides>
  <Notes>0</Notes>
  <HiddenSlides>0</HiddenSlides>
  <MMClips>0</MMClips>
  <ScaleCrop>false</ScaleCrop>
  <HeadingPairs>
    <vt:vector size="6" baseType="variant">
      <vt:variant>
        <vt:lpstr>使用字型</vt:lpstr>
      </vt:variant>
      <vt:variant>
        <vt:i4>8</vt:i4>
      </vt:variant>
      <vt:variant>
        <vt:lpstr>佈景主題</vt:lpstr>
      </vt:variant>
      <vt:variant>
        <vt:i4>5</vt:i4>
      </vt:variant>
      <vt:variant>
        <vt:lpstr>投影片標題</vt:lpstr>
      </vt:variant>
      <vt:variant>
        <vt:i4>12</vt:i4>
      </vt:variant>
    </vt:vector>
  </HeadingPairs>
  <TitlesOfParts>
    <vt:vector size="25" baseType="lpstr">
      <vt:lpstr>華康中明體</vt:lpstr>
      <vt:lpstr>華康中圓體</vt:lpstr>
      <vt:lpstr>新細明體</vt:lpstr>
      <vt:lpstr>標楷體</vt:lpstr>
      <vt:lpstr>Arial</vt:lpstr>
      <vt:lpstr>Calibri</vt:lpstr>
      <vt:lpstr>Calibri Light</vt:lpstr>
      <vt:lpstr>Times New Roman</vt:lpstr>
      <vt:lpstr>Diseño predeterminado</vt:lpstr>
      <vt:lpstr>Office 佈景主題</vt:lpstr>
      <vt:lpstr>1_Office 佈景主題</vt:lpstr>
      <vt:lpstr>1_Diseño predeterminado</vt:lpstr>
      <vt:lpstr>2_Diseño predeterminado</vt:lpstr>
      <vt:lpstr>社區裡的綠茵小學~上石國小</vt:lpstr>
      <vt:lpstr>PowerPoint 簡報</vt:lpstr>
      <vt:lpstr>PowerPoint 簡報</vt:lpstr>
      <vt:lpstr>PowerPoint 簡報</vt:lpstr>
      <vt:lpstr>公益行善課程--緣由</vt:lpstr>
      <vt:lpstr>公益行善課程--行動目標 </vt:lpstr>
      <vt:lpstr>公益行善課程--課程設計</vt:lpstr>
      <vt:lpstr>魅客傳愛 公益行善課程</vt:lpstr>
      <vt:lpstr>PowerPoint 簡報</vt:lpstr>
      <vt:lpstr>PowerPoint 簡報</vt:lpstr>
      <vt:lpstr>想法二：愛的分享     聖誕節將到，我們不要總是吃喝玩樂過聖誕，我們想要過一個有意義的節日，就決定由家長會及五年四班小朋友帶著低年級精心準備的充滿驚喜的聖誕禮物鞋盒送給偏鄉學校小朋友外，還準備了小朋友最愛不釋手的平板電腦及智高機器人。</vt:lpstr>
      <vt:lpstr>PowerPoint 簡報</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上石班級教師</cp:lastModifiedBy>
  <cp:revision>908</cp:revision>
  <dcterms:created xsi:type="dcterms:W3CDTF">2010-05-23T14:28:12Z</dcterms:created>
  <dcterms:modified xsi:type="dcterms:W3CDTF">2019-03-04T03:47:36Z</dcterms:modified>
</cp:coreProperties>
</file>