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0" r:id="rId3"/>
  </p:sldMasterIdLst>
  <p:sldIdLst>
    <p:sldId id="265" r:id="rId4"/>
    <p:sldId id="262" r:id="rId5"/>
    <p:sldId id="263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FC36D-5F58-4AC7-892E-ADB49BD8DCB4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F7D5A-BD8B-41CB-9E7D-75A092ED86D7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2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EB2BD-170A-4071-A8A0-7235FC09DBFF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9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E048C6-9A58-4D4E-8DA8-1C2594306212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2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24772B4-770A-44EC-BE95-297C16CC0DB1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ACDCBA-6F50-4825-A653-53F26A272340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3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C2FDAAD-824C-41ED-88F9-87E4C424EE44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2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B13EED-03F7-4991-A93F-C701D2607746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5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296480C-E55B-4E4B-85AB-D313C7F0F3FE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79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D9C9A9F-7D92-4431-9842-3E8E2167E4C8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25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C94AB42-046C-4917-8C4C-47FCFB3E0F7A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5FB0A-5A87-405D-AB99-CCD26B990CDC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A423506-A528-4BBC-9C03-65C2317616A1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9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64D01F-DE61-49CA-9B7C-E913DD2D614D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1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F5C94F2-8805-44EB-9629-3382C67E3A62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51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78E048C6-9A58-4D4E-8DA8-1C2594306212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83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A24772B4-770A-44EC-BE95-297C16CC0DB1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2BACDCBA-6F50-4825-A653-53F26A272340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2C2FDAAD-824C-41ED-88F9-87E4C424EE44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82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BB13EED-03F7-4991-A93F-C701D2607746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12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296480C-E55B-4E4B-85AB-D313C7F0F3FE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4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7D9C9A9F-7D92-4431-9842-3E8E2167E4C8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4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5FDC9-1708-48FA-A186-84692F520D23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2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8C94AB42-046C-4917-8C4C-47FCFB3E0F7A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4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4A423506-A528-4BBC-9C03-65C2317616A1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32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8F64D01F-DE61-49CA-9B7C-E913DD2D614D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53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6F5C94F2-8805-44EB-9629-3382C67E3A62}" type="slidenum">
              <a:rPr lang="es-ES" altLang="zh-TW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16150-ABCB-48F1-BEE5-85470FD5D5F3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2B955-9561-4067-B4B6-3A847994D13B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F791D-8FCE-4CFC-9A07-71F45F786AE4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6DD76-EB4C-4017-A935-9D79D88861C7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FB1B1-CC58-4F9D-AB47-A794F86C34B0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48BC0-6F47-4016-A515-5ADBFC3BD185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A1DF-49CB-4902-9923-E5823F6656FE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5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889368-3D15-4A7C-9791-4E63BB70C10B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5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a typeface="新細明體" panose="02020500000000000000" pitchFamily="18" charset="-12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a typeface="新細明體" panose="02020500000000000000" pitchFamily="18" charset="-12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a typeface="新細明體" panose="02020500000000000000" pitchFamily="18" charset="-12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B889368-3D15-4A7C-9791-4E63BB70C10B}" type="slidenum">
              <a:rPr lang="es-ES" altLang="zh-TW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688" y="1106742"/>
            <a:ext cx="5454606" cy="594066"/>
          </a:xfrm>
        </p:spPr>
        <p:txBody>
          <a:bodyPr/>
          <a:lstStyle/>
          <a:p>
            <a:r>
              <a:rPr lang="zh-TW" altLang="en-US" sz="27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傳遞愛</a:t>
            </a:r>
            <a:r>
              <a:rPr lang="en-US" altLang="zh-TW" sz="27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~</a:t>
            </a:r>
            <a:r>
              <a:rPr lang="zh-TW" altLang="en-US" sz="27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愛你</a:t>
            </a:r>
            <a:r>
              <a:rPr lang="en-US" altLang="zh-TW" sz="27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100</a:t>
            </a:r>
            <a:r>
              <a:rPr lang="zh-TW" altLang="en-US" sz="27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分</a:t>
            </a:r>
            <a:endParaRPr lang="zh-TW" altLang="zh-TW" sz="2700" b="1" dirty="0">
              <a:solidFill>
                <a:srgbClr val="003300"/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82EEE7-BDAF-4902-8CF1-8EA7898D6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34" y="2672917"/>
            <a:ext cx="3161630" cy="23707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57B3D62-AFDB-42A2-86AC-EBF1778E3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92" y="2456893"/>
            <a:ext cx="3321369" cy="2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332656"/>
            <a:ext cx="7272808" cy="792088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傳遞愛</a:t>
            </a:r>
            <a:r>
              <a:rPr lang="en-US" altLang="zh-TW" sz="36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~</a:t>
            </a:r>
            <a:r>
              <a:rPr lang="zh-TW" altLang="en-US" sz="36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愛你</a:t>
            </a:r>
            <a:r>
              <a:rPr lang="en-US" altLang="zh-TW" sz="36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100</a:t>
            </a:r>
            <a:r>
              <a:rPr lang="zh-TW" altLang="en-US" sz="3600" b="1" dirty="0">
                <a:solidFill>
                  <a:srgbClr val="003300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分</a:t>
            </a:r>
            <a:endParaRPr lang="zh-TW" altLang="zh-TW" sz="3600" b="1" dirty="0">
              <a:solidFill>
                <a:srgbClr val="003300"/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9823F3A-979B-4138-BC8D-EA468F577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41" y="1772816"/>
            <a:ext cx="2720893" cy="22322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DC05851-17C8-4194-BC5E-9E44747EC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8" y="4409627"/>
            <a:ext cx="3017913" cy="21157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D9B6A1A-8346-4044-BB6E-7774B6615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7068" y="1628800"/>
            <a:ext cx="2663012" cy="237626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7223EF1-8685-4D4C-A76D-35F1344E0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564904"/>
            <a:ext cx="2362479" cy="280831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8027782-1272-429D-9AF8-382F8AF9F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6" y="4138239"/>
            <a:ext cx="2869055" cy="23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5DE3168-368B-4569-8006-83D8D4B1B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772816"/>
            <a:ext cx="4091947" cy="367240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A2A53415-321E-44E4-A6E1-012896B76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764704"/>
            <a:ext cx="4392488" cy="3888432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633C22AE-692F-42A7-8D6B-C5A3BDA6ADCE}"/>
              </a:ext>
            </a:extLst>
          </p:cNvPr>
          <p:cNvSpPr txBox="1"/>
          <p:nvPr/>
        </p:nvSpPr>
        <p:spPr>
          <a:xfrm>
            <a:off x="6533973" y="1234475"/>
            <a:ext cx="387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愛的鞋盒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相見歡</a:t>
            </a:r>
          </a:p>
        </p:txBody>
      </p:sp>
    </p:spTree>
    <p:extLst>
      <p:ext uri="{BB962C8B-B14F-4D97-AF65-F5344CB8AC3E}">
        <p14:creationId xmlns:p14="http://schemas.microsoft.com/office/powerpoint/2010/main" val="244285846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寬螢幕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華康中明體</vt:lpstr>
      <vt:lpstr>新細明體</vt:lpstr>
      <vt:lpstr>Arial</vt:lpstr>
      <vt:lpstr>Diseño predeterminado</vt:lpstr>
      <vt:lpstr>2_Diseño predeterminado</vt:lpstr>
      <vt:lpstr>4_Diseño predeterminado</vt:lpstr>
      <vt:lpstr>傳遞愛~愛你100分</vt:lpstr>
      <vt:lpstr>傳遞愛~愛你100分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上石班級教師</dc:creator>
  <cp:lastModifiedBy>上石班級教師</cp:lastModifiedBy>
  <cp:revision>4</cp:revision>
  <dcterms:created xsi:type="dcterms:W3CDTF">2019-03-04T03:44:15Z</dcterms:created>
  <dcterms:modified xsi:type="dcterms:W3CDTF">2019-03-04T03:48:36Z</dcterms:modified>
</cp:coreProperties>
</file>