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F669205-7346-47A1-84CE-36988E456AF3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8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DF9D523-72E5-4DE5-898A-35900F0F1A86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9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BB9DB6B-1B31-4B80-8AC6-CA8BCED42F6E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8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472F450-B249-49FA-85DD-D626DBEC654A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2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8653CAA-8F33-40C3-85C5-239C9B9B56D7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3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87E80C5-0D29-4DF2-B80C-F060622F8C41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5C77DB7-0CBB-46BB-812A-40325BB6C13F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7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A602970-2D03-4CCA-A259-4CAE42654306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7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2AB3B1D-79E9-47F2-B81E-DF36DABD0107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4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15833E0-DCC1-4CD3-AA89-F17C3C16F5A1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4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B151965-4E74-4E13-B167-2B5932B27654}" type="slidenum">
              <a:rPr lang="es-ES" altLang="zh-TW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8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/>
              <a:t>Haga clic para modificar el estilo de texto del patrón</a:t>
            </a:r>
          </a:p>
          <a:p>
            <a:pPr lvl="1"/>
            <a:r>
              <a:rPr lang="es-ES" altLang="zh-TW"/>
              <a:t>Segundo nivel</a:t>
            </a:r>
          </a:p>
          <a:p>
            <a:pPr lvl="2"/>
            <a:r>
              <a:rPr lang="es-ES" altLang="zh-TW"/>
              <a:t>Tercer nivel</a:t>
            </a:r>
          </a:p>
          <a:p>
            <a:pPr lvl="3"/>
            <a:r>
              <a:rPr lang="es-ES" altLang="zh-TW"/>
              <a:t>Cuarto nivel</a:t>
            </a:r>
          </a:p>
          <a:p>
            <a:pPr lvl="4"/>
            <a:r>
              <a:rPr lang="es-ES" altLang="zh-TW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195FDA-F1B3-48D7-A61B-C81D2ECA2352}" type="slidenum">
              <a:rPr lang="es-E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2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88914"/>
            <a:ext cx="8229600" cy="981075"/>
          </a:xfrm>
        </p:spPr>
        <p:txBody>
          <a:bodyPr/>
          <a:lstStyle/>
          <a:p>
            <a:pPr algn="l"/>
            <a:r>
              <a:rPr lang="zh-TW" altLang="en-US" sz="4000" b="1" dirty="0">
                <a:solidFill>
                  <a:schemeClr val="tx1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智高機器人交流</a:t>
            </a:r>
            <a:r>
              <a:rPr lang="en-US" altLang="zh-TW" sz="4000" b="1" dirty="0">
                <a:solidFill>
                  <a:schemeClr val="tx1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~</a:t>
            </a:r>
            <a:endParaRPr lang="zh-TW" altLang="zh-TW" sz="4000" b="1" dirty="0">
              <a:solidFill>
                <a:schemeClr val="tx1"/>
              </a:solidFill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5099" y="1377263"/>
            <a:ext cx="4618856" cy="46064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>
                <a:solidFill>
                  <a:srgbClr val="A5002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聚精會神組合機器人</a:t>
            </a:r>
            <a:endParaRPr lang="zh-TW" altLang="zh-TW" sz="2400" dirty="0">
              <a:solidFill>
                <a:srgbClr val="A5002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8911BCA-A8C3-4493-91E6-1D14A8BD8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29" y="2204864"/>
            <a:ext cx="4067944" cy="407707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9B8CB0A-1B7D-46E1-873E-7E021A628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50" y="1857888"/>
            <a:ext cx="4069643" cy="373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8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88914"/>
            <a:ext cx="8229600" cy="981075"/>
          </a:xfrm>
        </p:spPr>
        <p:txBody>
          <a:bodyPr/>
          <a:lstStyle/>
          <a:p>
            <a:pPr algn="l"/>
            <a:r>
              <a:rPr lang="zh-TW" altLang="en-US" sz="4000" b="1" dirty="0">
                <a:solidFill>
                  <a:schemeClr val="tx1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智高機器人競賽，大家都很賣力</a:t>
            </a:r>
            <a:r>
              <a:rPr lang="en-US" altLang="zh-TW" sz="4000" b="1" dirty="0">
                <a:solidFill>
                  <a:schemeClr val="tx1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~</a:t>
            </a:r>
            <a:endParaRPr lang="zh-TW" altLang="zh-TW" sz="4000" b="1" dirty="0">
              <a:solidFill>
                <a:schemeClr val="tx1"/>
              </a:solidFill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8A94956-8F21-478A-95B8-644FDBCC4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09" y="1139658"/>
            <a:ext cx="3909898" cy="2721391"/>
          </a:xfrm>
          <a:prstGeom prst="rect">
            <a:avLst/>
          </a:prstGeom>
        </p:spPr>
      </p:pic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A046F4D6-FD8D-4C4E-B84A-8D69633B2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43" y="3933057"/>
            <a:ext cx="3876365" cy="2697163"/>
          </a:xfr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5A5F0309-11E8-4435-B106-753A8766D9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9" y="965872"/>
            <a:ext cx="4091023" cy="2895176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23F600D-65B0-4AD6-AA0D-043802E276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1325"/>
            <a:ext cx="4091023" cy="27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5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88914"/>
            <a:ext cx="8229600" cy="981075"/>
          </a:xfrm>
        </p:spPr>
        <p:txBody>
          <a:bodyPr/>
          <a:lstStyle/>
          <a:p>
            <a:pPr algn="l"/>
            <a:r>
              <a:rPr lang="zh-TW" altLang="en-US" sz="4000" b="1" dirty="0">
                <a:solidFill>
                  <a:schemeClr val="tx1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香田</a:t>
            </a:r>
            <a:r>
              <a:rPr lang="en-US" altLang="zh-TW" sz="4000" b="1" dirty="0">
                <a:solidFill>
                  <a:schemeClr val="tx1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&amp;</a:t>
            </a:r>
            <a:r>
              <a:rPr lang="zh-TW" altLang="en-US" sz="4000" b="1" dirty="0">
                <a:solidFill>
                  <a:schemeClr val="tx1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土庫交流</a:t>
            </a:r>
            <a:r>
              <a:rPr lang="en-US" altLang="zh-TW" sz="4000" b="1" dirty="0">
                <a:solidFill>
                  <a:schemeClr val="tx1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~</a:t>
            </a:r>
            <a:r>
              <a:rPr lang="zh-TW" altLang="en-US" sz="4000" b="1" dirty="0">
                <a:solidFill>
                  <a:schemeClr val="tx1"/>
                </a:solidFill>
                <a:latin typeface="華康中明體" panose="02020509000000000000" pitchFamily="49" charset="-120"/>
                <a:ea typeface="華康中明體" panose="02020509000000000000" pitchFamily="49" charset="-120"/>
              </a:rPr>
              <a:t>聖誕老公公很賣力</a:t>
            </a:r>
            <a:endParaRPr lang="zh-TW" altLang="zh-TW" sz="4000" b="1" dirty="0">
              <a:solidFill>
                <a:schemeClr val="tx1"/>
              </a:solidFill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5FF0A9F-33E2-4199-91B5-87D6717E2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124744"/>
            <a:ext cx="4176464" cy="313234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1AB84C0-5550-4466-AEC3-120FB69B7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9" y="3784457"/>
            <a:ext cx="3846175" cy="288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46897"/>
      </p:ext>
    </p:extLst>
  </p:cSld>
  <p:clrMapOvr>
    <a:masterClrMapping/>
  </p:clrMapOvr>
</p:sld>
</file>

<file path=ppt/theme/theme1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寬螢幕</PresentationFormat>
  <Paragraphs>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華康中明體</vt:lpstr>
      <vt:lpstr>華康中圓體</vt:lpstr>
      <vt:lpstr>新細明體</vt:lpstr>
      <vt:lpstr>Arial</vt:lpstr>
      <vt:lpstr>3_Diseño predeterminado</vt:lpstr>
      <vt:lpstr>智高機器人交流~</vt:lpstr>
      <vt:lpstr>智高機器人競賽，大家都很賣力~</vt:lpstr>
      <vt:lpstr>香田&amp;土庫交流~聖誕老公公很賣力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智高機器人競賽，大家都很賣力~</dc:title>
  <dc:creator>上石班級教師</dc:creator>
  <cp:lastModifiedBy>上石班級教師</cp:lastModifiedBy>
  <cp:revision>2</cp:revision>
  <dcterms:created xsi:type="dcterms:W3CDTF">2019-03-04T03:45:25Z</dcterms:created>
  <dcterms:modified xsi:type="dcterms:W3CDTF">2019-03-04T03:48:59Z</dcterms:modified>
</cp:coreProperties>
</file>