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2FC36D-5F58-4AC7-892E-ADB49BD8DCB4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2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EF7D5A-BD8B-41CB-9E7D-75A092ED86D7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651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EEB2BD-170A-4071-A8A0-7235FC09DBFF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14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15FB0A-5A87-405D-AB99-CCD26B990CDC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36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5FDC9-1708-48FA-A186-84692F520D23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23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16150-ABCB-48F1-BEE5-85470FD5D5F3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03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E2B955-9561-4067-B4B6-3A847994D13B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30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7F791D-8FCE-4CFC-9A07-71F45F786AE4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29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6DD76-EB4C-4017-A935-9D79D88861C7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17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FB1B1-CC58-4F9D-AB47-A794F86C34B0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77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B48BC0-6F47-4016-A515-5ADBFC3BD185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11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modificar el estilo de texto del patrón</a:t>
            </a:r>
          </a:p>
          <a:p>
            <a:pPr lvl="1"/>
            <a:r>
              <a:rPr lang="es-ES" altLang="zh-TW"/>
              <a:t>Segundo nivel</a:t>
            </a:r>
          </a:p>
          <a:p>
            <a:pPr lvl="2"/>
            <a:r>
              <a:rPr lang="es-ES" altLang="zh-TW"/>
              <a:t>Tercer nivel</a:t>
            </a:r>
          </a:p>
          <a:p>
            <a:pPr lvl="3"/>
            <a:r>
              <a:rPr lang="es-ES" altLang="zh-TW"/>
              <a:t>Cuarto nivel</a:t>
            </a:r>
          </a:p>
          <a:p>
            <a:pPr lvl="4"/>
            <a:r>
              <a:rPr lang="es-ES" altLang="zh-TW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84A1DF-49CB-4902-9923-E5823F6656FE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120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919536" y="332656"/>
            <a:ext cx="4320480" cy="1368152"/>
          </a:xfrm>
        </p:spPr>
        <p:txBody>
          <a:bodyPr anchor="ctr"/>
          <a:lstStyle/>
          <a:p>
            <a:r>
              <a:rPr lang="zh-TW" altLang="en-US" sz="3200" dirty="0">
                <a:solidFill>
                  <a:srgbClr val="0070C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香田國小的感謝</a:t>
            </a:r>
            <a:endParaRPr lang="es-ES" altLang="zh-TW" sz="3200" dirty="0">
              <a:solidFill>
                <a:srgbClr val="0070C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20095" y="1700809"/>
            <a:ext cx="3864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Arial"/>
              </a:rPr>
              <a:t>土庫國小的感動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中圓體" panose="020F0509000000000000" pitchFamily="49" charset="-120"/>
              <a:ea typeface="華康中圓體" panose="020F0509000000000000" pitchFamily="49" charset="-120"/>
              <a:cs typeface="Arial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99FEA20-90AB-4A8C-8426-970E81054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420888"/>
            <a:ext cx="3864390" cy="324036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38DB97A-054D-4EDD-8C67-E56EFCA5B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6" y="1340768"/>
            <a:ext cx="363589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9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63552" y="33265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明體" panose="02020509000000000000" pitchFamily="49" charset="-120"/>
                <a:ea typeface="華康中明體" panose="02020509000000000000" pitchFamily="49" charset="-120"/>
                <a:cs typeface="Arial" panose="020B0604020202020204" pitchFamily="34" charset="0"/>
              </a:rPr>
              <a:t>小朋友和家長的心得回饋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AD083AD-2A75-498D-A95A-FA2676743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53012" y="1587586"/>
            <a:ext cx="4620707" cy="352661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4C25FD6-254F-437F-BDFC-607DD4EE2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9286" y="1176137"/>
            <a:ext cx="3900626" cy="36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7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63552" y="33265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明體" panose="02020509000000000000" pitchFamily="49" charset="-120"/>
                <a:ea typeface="華康中明體" panose="02020509000000000000" pitchFamily="49" charset="-120"/>
                <a:cs typeface="Arial" panose="020B0604020202020204" pitchFamily="34" charset="0"/>
              </a:rPr>
              <a:t>小朋友和家長的心得回饋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8991C5E-05F5-4E34-B8D6-B2F4BB567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4859" y="1172035"/>
            <a:ext cx="3721842" cy="352839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C7D2AC0-4140-4CC2-8588-66649473F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1895" y="1586698"/>
            <a:ext cx="4764723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5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63552" y="33265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明體" panose="02020509000000000000" pitchFamily="49" charset="-120"/>
                <a:ea typeface="華康中明體" panose="02020509000000000000" pitchFamily="49" charset="-120"/>
                <a:cs typeface="Arial" panose="020B0604020202020204" pitchFamily="34" charset="0"/>
              </a:rPr>
              <a:t>小朋友和家長的心得回饋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3A67B2A-13D9-4841-ABF8-CC029C2A8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1677" y="1258039"/>
            <a:ext cx="3972635" cy="353763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57D529D-6CEA-4FA8-95A1-1B8EDD1FA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79228" y="1487392"/>
            <a:ext cx="4673856" cy="3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2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43DFE3-048A-4D02-A16D-4D89D048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720080"/>
          </a:xfrm>
        </p:spPr>
        <p:txBody>
          <a:bodyPr/>
          <a:lstStyle/>
          <a:p>
            <a:pPr algn="l"/>
            <a:r>
              <a:rPr lang="zh-TW" altLang="en-US" sz="3600" b="1" dirty="0">
                <a:latin typeface="華康中明體" panose="02020509000000000000" pitchFamily="49" charset="-120"/>
                <a:ea typeface="華康中明體" panose="02020509000000000000" pitchFamily="49" charset="-120"/>
              </a:rPr>
              <a:t>小朋友和家長的心得回饋</a:t>
            </a:r>
            <a:r>
              <a:rPr lang="zh-TW" altLang="en-US" b="1" dirty="0">
                <a:latin typeface="華康中明體" panose="02020509000000000000" pitchFamily="49" charset="-120"/>
                <a:ea typeface="華康中明體" panose="02020509000000000000" pitchFamily="49" charset="-120"/>
              </a:rPr>
              <a:t/>
            </a:r>
            <a:br>
              <a:rPr lang="zh-TW" altLang="en-US" b="1" dirty="0">
                <a:latin typeface="華康中明體" panose="02020509000000000000" pitchFamily="49" charset="-120"/>
                <a:ea typeface="華康中明體" panose="02020509000000000000" pitchFamily="49" charset="-120"/>
              </a:rPr>
            </a:b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4B321FC-DA8E-43BF-BADB-EF3506C93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6189" y="1628066"/>
            <a:ext cx="4649121" cy="3417243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DBEB1FF-6513-4E93-B0A0-073F9F269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7464" y="1272840"/>
            <a:ext cx="3816426" cy="352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4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842945-E6EB-4DFE-B5B1-0BBBA0DE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648072"/>
          </a:xfrm>
        </p:spPr>
        <p:txBody>
          <a:bodyPr/>
          <a:lstStyle/>
          <a:p>
            <a:pPr algn="l"/>
            <a:r>
              <a:rPr lang="zh-TW" altLang="en-US" sz="3600" b="1" dirty="0">
                <a:latin typeface="華康中明體" panose="02020509000000000000" pitchFamily="49" charset="-120"/>
                <a:ea typeface="華康中明體" panose="02020509000000000000" pitchFamily="49" charset="-120"/>
              </a:rPr>
              <a:t>小朋友和家長的心得回饋</a:t>
            </a:r>
            <a:br>
              <a:rPr lang="zh-TW" altLang="en-US" sz="3600" b="1" dirty="0">
                <a:latin typeface="華康中明體" panose="02020509000000000000" pitchFamily="49" charset="-120"/>
                <a:ea typeface="華康中明體" panose="02020509000000000000" pitchFamily="49" charset="-120"/>
              </a:rPr>
            </a:br>
            <a:endParaRPr lang="zh-TW" altLang="en-US" sz="36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E9181A8-13C6-40C1-A884-E878D4EA7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7262" y="1054305"/>
            <a:ext cx="3852426" cy="363326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0FD3246-A11C-47D5-90D8-BB57774D2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74671" y="1203789"/>
            <a:ext cx="4644516" cy="416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0271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寬螢幕</PresentationFormat>
  <Paragraphs>7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華康中明體</vt:lpstr>
      <vt:lpstr>華康中圓體</vt:lpstr>
      <vt:lpstr>新細明體</vt:lpstr>
      <vt:lpstr>Arial</vt:lpstr>
      <vt:lpstr>Diseño predeterminado</vt:lpstr>
      <vt:lpstr>香田國小的感謝</vt:lpstr>
      <vt:lpstr>PowerPoint 簡報</vt:lpstr>
      <vt:lpstr>PowerPoint 簡報</vt:lpstr>
      <vt:lpstr>PowerPoint 簡報</vt:lpstr>
      <vt:lpstr>小朋友和家長的心得回饋 </vt:lpstr>
      <vt:lpstr>小朋友和家長的心得回饋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香田國小的感謝</dc:title>
  <dc:creator>上石班級教師</dc:creator>
  <cp:lastModifiedBy>上石班級教師</cp:lastModifiedBy>
  <cp:revision>1</cp:revision>
  <dcterms:created xsi:type="dcterms:W3CDTF">2019-03-04T03:49:12Z</dcterms:created>
  <dcterms:modified xsi:type="dcterms:W3CDTF">2019-03-04T03:49:21Z</dcterms:modified>
</cp:coreProperties>
</file>